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1"/>
  </p:notesMasterIdLst>
  <p:handoutMasterIdLst>
    <p:handoutMasterId r:id="rId162"/>
  </p:handoutMasterIdLst>
  <p:sldIdLst>
    <p:sldId id="256" r:id="rId2"/>
    <p:sldId id="471" r:id="rId3"/>
    <p:sldId id="539" r:id="rId4"/>
    <p:sldId id="538" r:id="rId5"/>
    <p:sldId id="472" r:id="rId6"/>
    <p:sldId id="641" r:id="rId7"/>
    <p:sldId id="590" r:id="rId8"/>
    <p:sldId id="607" r:id="rId9"/>
    <p:sldId id="672" r:id="rId10"/>
    <p:sldId id="642" r:id="rId11"/>
    <p:sldId id="643" r:id="rId12"/>
    <p:sldId id="644" r:id="rId13"/>
    <p:sldId id="645" r:id="rId14"/>
    <p:sldId id="646" r:id="rId15"/>
    <p:sldId id="647" r:id="rId16"/>
    <p:sldId id="673" r:id="rId17"/>
    <p:sldId id="648" r:id="rId18"/>
    <p:sldId id="649" r:id="rId19"/>
    <p:sldId id="650" r:id="rId20"/>
    <p:sldId id="652" r:id="rId21"/>
    <p:sldId id="653" r:id="rId22"/>
    <p:sldId id="654" r:id="rId23"/>
    <p:sldId id="674" r:id="rId24"/>
    <p:sldId id="655" r:id="rId25"/>
    <p:sldId id="656" r:id="rId26"/>
    <p:sldId id="657" r:id="rId27"/>
    <p:sldId id="658" r:id="rId28"/>
    <p:sldId id="659" r:id="rId29"/>
    <p:sldId id="661" r:id="rId30"/>
    <p:sldId id="660" r:id="rId31"/>
    <p:sldId id="662" r:id="rId32"/>
    <p:sldId id="663" r:id="rId33"/>
    <p:sldId id="664" r:id="rId34"/>
    <p:sldId id="603" r:id="rId35"/>
    <p:sldId id="638" r:id="rId36"/>
    <p:sldId id="665" r:id="rId37"/>
    <p:sldId id="675" r:id="rId38"/>
    <p:sldId id="666" r:id="rId39"/>
    <p:sldId id="667" r:id="rId40"/>
    <p:sldId id="668" r:id="rId41"/>
    <p:sldId id="669" r:id="rId42"/>
    <p:sldId id="670" r:id="rId43"/>
    <p:sldId id="671" r:id="rId44"/>
    <p:sldId id="796" r:id="rId45"/>
    <p:sldId id="676" r:id="rId46"/>
    <p:sldId id="677" r:id="rId47"/>
    <p:sldId id="678" r:id="rId48"/>
    <p:sldId id="679" r:id="rId49"/>
    <p:sldId id="680" r:id="rId50"/>
    <p:sldId id="681" r:id="rId51"/>
    <p:sldId id="682" r:id="rId52"/>
    <p:sldId id="639" r:id="rId53"/>
    <p:sldId id="683" r:id="rId54"/>
    <p:sldId id="684" r:id="rId55"/>
    <p:sldId id="685" r:id="rId56"/>
    <p:sldId id="686" r:id="rId57"/>
    <p:sldId id="687" r:id="rId58"/>
    <p:sldId id="688" r:id="rId59"/>
    <p:sldId id="689" r:id="rId60"/>
    <p:sldId id="690" r:id="rId61"/>
    <p:sldId id="691" r:id="rId62"/>
    <p:sldId id="692" r:id="rId63"/>
    <p:sldId id="693" r:id="rId64"/>
    <p:sldId id="694" r:id="rId65"/>
    <p:sldId id="695" r:id="rId66"/>
    <p:sldId id="696" r:id="rId67"/>
    <p:sldId id="697" r:id="rId68"/>
    <p:sldId id="698" r:id="rId69"/>
    <p:sldId id="700" r:id="rId70"/>
    <p:sldId id="701" r:id="rId71"/>
    <p:sldId id="702" r:id="rId72"/>
    <p:sldId id="703" r:id="rId73"/>
    <p:sldId id="704" r:id="rId74"/>
    <p:sldId id="705" r:id="rId75"/>
    <p:sldId id="706" r:id="rId76"/>
    <p:sldId id="707" r:id="rId77"/>
    <p:sldId id="708" r:id="rId78"/>
    <p:sldId id="709" r:id="rId79"/>
    <p:sldId id="710" r:id="rId80"/>
    <p:sldId id="711" r:id="rId81"/>
    <p:sldId id="712" r:id="rId82"/>
    <p:sldId id="713" r:id="rId83"/>
    <p:sldId id="714" r:id="rId84"/>
    <p:sldId id="715" r:id="rId85"/>
    <p:sldId id="716" r:id="rId86"/>
    <p:sldId id="717" r:id="rId87"/>
    <p:sldId id="718" r:id="rId88"/>
    <p:sldId id="719" r:id="rId89"/>
    <p:sldId id="720" r:id="rId90"/>
    <p:sldId id="721" r:id="rId91"/>
    <p:sldId id="722" r:id="rId92"/>
    <p:sldId id="723" r:id="rId93"/>
    <p:sldId id="724" r:id="rId94"/>
    <p:sldId id="725" r:id="rId95"/>
    <p:sldId id="726" r:id="rId96"/>
    <p:sldId id="727" r:id="rId97"/>
    <p:sldId id="728" r:id="rId98"/>
    <p:sldId id="729" r:id="rId99"/>
    <p:sldId id="730" r:id="rId100"/>
    <p:sldId id="731" r:id="rId101"/>
    <p:sldId id="732" r:id="rId102"/>
    <p:sldId id="733" r:id="rId103"/>
    <p:sldId id="734" r:id="rId104"/>
    <p:sldId id="735" r:id="rId105"/>
    <p:sldId id="736" r:id="rId106"/>
    <p:sldId id="737" r:id="rId107"/>
    <p:sldId id="738" r:id="rId108"/>
    <p:sldId id="739" r:id="rId109"/>
    <p:sldId id="740" r:id="rId110"/>
    <p:sldId id="743" r:id="rId111"/>
    <p:sldId id="744" r:id="rId112"/>
    <p:sldId id="746" r:id="rId113"/>
    <p:sldId id="745" r:id="rId114"/>
    <p:sldId id="747" r:id="rId115"/>
    <p:sldId id="748" r:id="rId116"/>
    <p:sldId id="749" r:id="rId117"/>
    <p:sldId id="750" r:id="rId118"/>
    <p:sldId id="751" r:id="rId119"/>
    <p:sldId id="752" r:id="rId120"/>
    <p:sldId id="753" r:id="rId121"/>
    <p:sldId id="754" r:id="rId122"/>
    <p:sldId id="755" r:id="rId123"/>
    <p:sldId id="756" r:id="rId124"/>
    <p:sldId id="757" r:id="rId125"/>
    <p:sldId id="758" r:id="rId126"/>
    <p:sldId id="759" r:id="rId127"/>
    <p:sldId id="760" r:id="rId128"/>
    <p:sldId id="761" r:id="rId129"/>
    <p:sldId id="762" r:id="rId130"/>
    <p:sldId id="763" r:id="rId131"/>
    <p:sldId id="764" r:id="rId132"/>
    <p:sldId id="765" r:id="rId133"/>
    <p:sldId id="766" r:id="rId134"/>
    <p:sldId id="767" r:id="rId135"/>
    <p:sldId id="768" r:id="rId136"/>
    <p:sldId id="769" r:id="rId137"/>
    <p:sldId id="795" r:id="rId138"/>
    <p:sldId id="770" r:id="rId139"/>
    <p:sldId id="771" r:id="rId140"/>
    <p:sldId id="772" r:id="rId141"/>
    <p:sldId id="773" r:id="rId142"/>
    <p:sldId id="775" r:id="rId143"/>
    <p:sldId id="777" r:id="rId144"/>
    <p:sldId id="778" r:id="rId145"/>
    <p:sldId id="780" r:id="rId146"/>
    <p:sldId id="781" r:id="rId147"/>
    <p:sldId id="782" r:id="rId148"/>
    <p:sldId id="783" r:id="rId149"/>
    <p:sldId id="784" r:id="rId150"/>
    <p:sldId id="785" r:id="rId151"/>
    <p:sldId id="786" r:id="rId152"/>
    <p:sldId id="787" r:id="rId153"/>
    <p:sldId id="789" r:id="rId154"/>
    <p:sldId id="790" r:id="rId155"/>
    <p:sldId id="791" r:id="rId156"/>
    <p:sldId id="792" r:id="rId157"/>
    <p:sldId id="793" r:id="rId158"/>
    <p:sldId id="794" r:id="rId159"/>
    <p:sldId id="385" r:id="rId160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BD41B29-7295-4BBC-B6EA-BE87AD55F8BA}">
          <p14:sldIdLst>
            <p14:sldId id="256"/>
            <p14:sldId id="471"/>
            <p14:sldId id="539"/>
          </p14:sldIdLst>
        </p14:section>
        <p14:section name="Section 01. 디자인 시스템 구조 설계" id="{D80F80EA-2F81-44C7-9D41-E11C916EABF7}">
          <p14:sldIdLst>
            <p14:sldId id="538"/>
            <p14:sldId id="472"/>
            <p14:sldId id="641"/>
          </p14:sldIdLst>
        </p14:section>
        <p14:section name="Section 02. 개요와 파운데이션 기초" id="{7E3E16C3-EA58-458E-98CF-7172C570DB64}">
          <p14:sldIdLst>
            <p14:sldId id="590"/>
            <p14:sldId id="607"/>
            <p14:sldId id="672"/>
            <p14:sldId id="642"/>
            <p14:sldId id="643"/>
            <p14:sldId id="644"/>
            <p14:sldId id="645"/>
            <p14:sldId id="646"/>
            <p14:sldId id="647"/>
            <p14:sldId id="673"/>
            <p14:sldId id="648"/>
            <p14:sldId id="649"/>
            <p14:sldId id="650"/>
            <p14:sldId id="652"/>
            <p14:sldId id="653"/>
            <p14:sldId id="654"/>
            <p14:sldId id="674"/>
            <p14:sldId id="655"/>
            <p14:sldId id="656"/>
            <p14:sldId id="657"/>
            <p14:sldId id="658"/>
            <p14:sldId id="659"/>
            <p14:sldId id="661"/>
            <p14:sldId id="660"/>
            <p14:sldId id="662"/>
            <p14:sldId id="663"/>
            <p14:sldId id="664"/>
          </p14:sldIdLst>
        </p14:section>
        <p14:section name="Section 03. 디자인 토큰의 활용" id="{34E007FB-C519-4CC6-8F80-C4F40E588DA0}">
          <p14:sldIdLst>
            <p14:sldId id="603"/>
            <p14:sldId id="638"/>
            <p14:sldId id="665"/>
            <p14:sldId id="675"/>
            <p14:sldId id="666"/>
            <p14:sldId id="667"/>
            <p14:sldId id="668"/>
            <p14:sldId id="669"/>
            <p14:sldId id="670"/>
            <p14:sldId id="671"/>
            <p14:sldId id="796"/>
            <p14:sldId id="676"/>
            <p14:sldId id="677"/>
            <p14:sldId id="678"/>
            <p14:sldId id="679"/>
            <p14:sldId id="680"/>
            <p14:sldId id="681"/>
            <p14:sldId id="682"/>
            <p14:sldId id="639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</p14:sldIdLst>
        </p14:section>
        <p14:section name="Section 04. 컬러 시스템" id="{716C440E-E489-46E2-AA58-F1D07A901EF6}">
          <p14:sldIdLst>
            <p14:sldId id="696"/>
            <p14:sldId id="697"/>
            <p14:sldId id="698"/>
            <p14:sldId id="700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  <p14:sldId id="709"/>
            <p14:sldId id="710"/>
            <p14:sldId id="711"/>
            <p14:sldId id="712"/>
            <p14:sldId id="713"/>
            <p14:sldId id="714"/>
            <p14:sldId id="715"/>
            <p14:sldId id="716"/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  <p14:sldId id="726"/>
            <p14:sldId id="727"/>
            <p14:sldId id="728"/>
            <p14:sldId id="729"/>
            <p14:sldId id="730"/>
            <p14:sldId id="731"/>
            <p14:sldId id="732"/>
            <p14:sldId id="733"/>
            <p14:sldId id="734"/>
            <p14:sldId id="735"/>
            <p14:sldId id="736"/>
            <p14:sldId id="737"/>
            <p14:sldId id="738"/>
          </p14:sldIdLst>
        </p14:section>
        <p14:section name="Section 05. 타이포그래피" id="{10BF6626-7413-444E-9C39-BE5468815B2D}">
          <p14:sldIdLst>
            <p14:sldId id="739"/>
            <p14:sldId id="740"/>
            <p14:sldId id="743"/>
            <p14:sldId id="744"/>
            <p14:sldId id="746"/>
            <p14:sldId id="745"/>
            <p14:sldId id="747"/>
            <p14:sldId id="748"/>
            <p14:sldId id="749"/>
            <p14:sldId id="750"/>
            <p14:sldId id="751"/>
            <p14:sldId id="752"/>
            <p14:sldId id="753"/>
            <p14:sldId id="754"/>
            <p14:sldId id="755"/>
            <p14:sldId id="756"/>
            <p14:sldId id="757"/>
            <p14:sldId id="758"/>
            <p14:sldId id="759"/>
            <p14:sldId id="760"/>
            <p14:sldId id="761"/>
            <p14:sldId id="762"/>
            <p14:sldId id="763"/>
            <p14:sldId id="764"/>
            <p14:sldId id="765"/>
            <p14:sldId id="766"/>
            <p14:sldId id="767"/>
            <p14:sldId id="768"/>
            <p14:sldId id="769"/>
            <p14:sldId id="795"/>
            <p14:sldId id="770"/>
            <p14:sldId id="771"/>
            <p14:sldId id="772"/>
          </p14:sldIdLst>
        </p14:section>
        <p14:section name="Section 06. 아이콘과 형태" id="{4FADCF0F-4480-455F-BD72-7B914088F068}">
          <p14:sldIdLst>
            <p14:sldId id="773"/>
            <p14:sldId id="775"/>
            <p14:sldId id="777"/>
            <p14:sldId id="778"/>
            <p14:sldId id="780"/>
            <p14:sldId id="781"/>
            <p14:sldId id="782"/>
            <p14:sldId id="783"/>
            <p14:sldId id="784"/>
            <p14:sldId id="785"/>
            <p14:sldId id="786"/>
            <p14:sldId id="787"/>
            <p14:sldId id="789"/>
            <p14:sldId id="790"/>
            <p14:sldId id="791"/>
            <p14:sldId id="792"/>
            <p14:sldId id="793"/>
            <p14:sldId id="794"/>
            <p14:sldId id="3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ECE0"/>
    <a:srgbClr val="587EA7"/>
    <a:srgbClr val="EBE4D8"/>
    <a:srgbClr val="F4ECDF"/>
    <a:srgbClr val="D7CBC6"/>
    <a:srgbClr val="F0E7D9"/>
    <a:srgbClr val="549E39"/>
    <a:srgbClr val="756567"/>
    <a:srgbClr val="88757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35" autoAdjust="0"/>
    <p:restoredTop sz="94213" autoAdjust="0"/>
  </p:normalViewPr>
  <p:slideViewPr>
    <p:cSldViewPr>
      <p:cViewPr>
        <p:scale>
          <a:sx n="125" d="100"/>
          <a:sy n="125" d="100"/>
        </p:scale>
        <p:origin x="-1152" y="-822"/>
      </p:cViewPr>
      <p:guideLst>
        <p:guide orient="horz" pos="119"/>
        <p:guide pos="15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95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notesMaster" Target="notesMasters/notesMaster1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2025-11-20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2025-11-20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bg>
      <p:bgPr>
        <a:solidFill>
          <a:srgbClr val="F4F2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B516E544-61A3-0375-1806-878B82782F8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5301208"/>
            <a:ext cx="9144000" cy="1556792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2502F2-0222-DF37-BC50-6858EBE407DA}"/>
              </a:ext>
            </a:extLst>
          </p:cNvPr>
          <p:cNvSpPr txBox="1"/>
          <p:nvPr userDrawn="1"/>
        </p:nvSpPr>
        <p:spPr>
          <a:xfrm>
            <a:off x="971600" y="2442938"/>
            <a:ext cx="2808312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endParaRPr lang="ko-KR" altLang="en-US" sz="6600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C5404F-D0D6-8FA0-8032-7390F0AA7AFD}"/>
              </a:ext>
            </a:extLst>
          </p:cNvPr>
          <p:cNvSpPr txBox="1"/>
          <p:nvPr userDrawn="1"/>
        </p:nvSpPr>
        <p:spPr>
          <a:xfrm>
            <a:off x="812345" y="251066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endParaRPr lang="ko-KR" altLang="en-US" sz="6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C83091-B858-0DA4-3B3E-3D79A31084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504" y="116632"/>
            <a:ext cx="1440160" cy="3236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4FBADD-0241-AD9A-DE27-F20DFE257E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76056" y="1484784"/>
            <a:ext cx="2332177" cy="33123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1AFFBE-B2C9-1D58-D0C7-ED73BBCA938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64288" y="32979"/>
            <a:ext cx="1944216" cy="5054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C23CDBE-0BD2-80F6-81B4-80F4F51137B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3608" y="980728"/>
            <a:ext cx="3240360" cy="414202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B2BEFF-DA24-90B9-4B26-FE66C708458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380312" y="4509120"/>
            <a:ext cx="1521883" cy="53118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43FE629-A548-5AC2-D148-06DAB6E42FF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596336" y="836712"/>
            <a:ext cx="1077105" cy="1152128"/>
          </a:xfrm>
          <a:prstGeom prst="rect">
            <a:avLst/>
          </a:prstGeom>
        </p:spPr>
      </p:pic>
      <p:pic>
        <p:nvPicPr>
          <p:cNvPr id="1027" name="그림 1026">
            <a:extLst>
              <a:ext uri="{FF2B5EF4-FFF2-40B4-BE49-F238E27FC236}">
                <a16:creationId xmlns:a16="http://schemas.microsoft.com/office/drawing/2014/main" id="{6EF87A13-EBCE-56CE-9BA9-024B6DB0559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452320" y="2348880"/>
            <a:ext cx="579053" cy="65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12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F6F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5589240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055289" y="6309320"/>
            <a:ext cx="28921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Copyright © 2024 </a:t>
            </a:r>
            <a:r>
              <a:rPr lang="en-US" altLang="ko-KR" sz="11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Hanbit</a:t>
            </a: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All rights reserved.</a:t>
            </a:r>
            <a:endParaRPr lang="ko-KR" altLang="ko-KR" sz="1100" b="1" dirty="0">
              <a:solidFill>
                <a:schemeClr val="tx1"/>
              </a:solidFill>
              <a:latin typeface="맑은 고딕" panose="020B0503020000020004" pitchFamily="50" charset="-127"/>
              <a:ea typeface="굴림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CAF67A-39D6-A8AE-DEF6-83DF0D0273C2}"/>
              </a:ext>
            </a:extLst>
          </p:cNvPr>
          <p:cNvSpPr txBox="1"/>
          <p:nvPr userDrawn="1"/>
        </p:nvSpPr>
        <p:spPr>
          <a:xfrm>
            <a:off x="2555776" y="2564904"/>
            <a:ext cx="4176464" cy="12961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/>
          </a:bodyPr>
          <a:lstStyle/>
          <a:p>
            <a:r>
              <a:rPr lang="en-US" altLang="ko-KR" sz="5400" b="1" dirty="0">
                <a:solidFill>
                  <a:srgbClr val="EC7A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YOU!</a:t>
            </a:r>
            <a:endParaRPr lang="ko-KR" altLang="en-US" sz="5400" b="1" dirty="0">
              <a:solidFill>
                <a:srgbClr val="EC7AA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53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400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CookBook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 디자인</a:t>
            </a:r>
            <a:endParaRPr kumimoji="0" lang="de-DE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dirty="0">
                <a:ea typeface="맑은 고딕" pitchFamily="50" charset="-127"/>
              </a:rPr>
              <a:t>㈜에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BB99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1440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400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CookBook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아키텍처 </a:t>
            </a:r>
            <a:r>
              <a:rPr kumimoji="0" lang="en-US" altLang="ko-KR" sz="18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kumimoji="0" lang="ko-KR" altLang="en-US" sz="18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구조 및 동작 원리</a:t>
            </a:r>
            <a:endParaRPr kumimoji="0" lang="de-DE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dirty="0">
                <a:ea typeface="맑은 고딕" pitchFamily="50" charset="-127"/>
              </a:rPr>
              <a:t>㈜에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7EA7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3" name="모서리가 둥근 직사각형 8">
            <a:extLst>
              <a:ext uri="{FF2B5EF4-FFF2-40B4-BE49-F238E27FC236}">
                <a16:creationId xmlns:a16="http://schemas.microsoft.com/office/drawing/2014/main" id="{433ABD05-5EB3-68A2-A471-E87B777CC85B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7EA7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4" name="모서리가 둥근 직사각형 8">
            <a:extLst>
              <a:ext uri="{FF2B5EF4-FFF2-40B4-BE49-F238E27FC236}">
                <a16:creationId xmlns:a16="http://schemas.microsoft.com/office/drawing/2014/main" id="{8298D6B7-6932-0F57-154F-D28D7D29AAAE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marL="457200" indent="-457200" algn="l">
              <a:buClr>
                <a:srgbClr val="587EA7"/>
              </a:buClr>
              <a:buFont typeface="+mj-lt"/>
              <a:buAutoNum type="arabicPeriod"/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rgbClr val="819EB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rgbClr val="AFC1D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rgbClr val="DEE6EE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rgbClr val="587EA7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 hasCustomPrompt="1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>
                <a:latin typeface="+mn-ea"/>
                <a:ea typeface="+mn-ea"/>
              </a:defRPr>
            </a:lvl1pPr>
            <a:lvl2pPr marL="552450" indent="-285750">
              <a:lnSpc>
                <a:spcPct val="150000"/>
              </a:lnSpc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/>
            </a:lvl2pPr>
            <a:lvl3pPr marL="619125" indent="-171450">
              <a:lnSpc>
                <a:spcPct val="150000"/>
              </a:lnSpc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/>
            </a:lvl3pPr>
            <a:lvl4pPr marL="800100" indent="-171450">
              <a:lnSpc>
                <a:spcPct val="150000"/>
              </a:lnSpc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/>
            </a:lvl4pPr>
            <a:lvl5pPr marL="809625" indent="0">
              <a:buClr>
                <a:schemeClr val="accent6"/>
              </a:buClr>
              <a:buFont typeface="맑은 고딕" panose="020B0503020000020004" pitchFamily="50" charset="-127"/>
              <a:buNone/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둘째 수준</a:t>
            </a:r>
            <a:endParaRPr lang="en-US" altLang="ko-KR" dirty="0"/>
          </a:p>
          <a:p>
            <a:pPr lvl="2"/>
            <a:r>
              <a:rPr lang="ko-KR" altLang="en-US" dirty="0"/>
              <a:t> 셋째 수준</a:t>
            </a:r>
            <a:endParaRPr lang="en-US" altLang="ko-KR" dirty="0"/>
          </a:p>
          <a:p>
            <a:pPr lvl="3"/>
            <a:r>
              <a:rPr lang="ko-KR" altLang="en-US" dirty="0"/>
              <a:t>넷째 수준 </a:t>
            </a:r>
            <a:endParaRPr lang="en-US" altLang="ko-KR" dirty="0"/>
          </a:p>
          <a:p>
            <a:pPr lvl="3"/>
            <a:endParaRPr lang="ko-KR" altLang="en-US" dirty="0"/>
          </a:p>
          <a:p>
            <a:pPr lvl="0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EFA148-5D0F-9E6F-B219-F24F83C1CA9F}"/>
              </a:ext>
            </a:extLst>
          </p:cNvPr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05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70D586-488F-92D0-FEE0-8092253DDA70}"/>
              </a:ext>
            </a:extLst>
          </p:cNvPr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pPr algn="ctr"/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/ 158</a:t>
            </a:r>
          </a:p>
        </p:txBody>
      </p: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6D4F6C0-1CEE-ADC8-568B-29D3BBEFDACD}"/>
              </a:ext>
            </a:extLst>
          </p:cNvPr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1778C5D-20D1-7098-C5A6-17322289A606}"/>
              </a:ext>
            </a:extLst>
          </p:cNvPr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8EBE931-FA1C-2D09-7869-2F68968D6DAF}"/>
              </a:ext>
            </a:extLst>
          </p:cNvPr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2189C53-2C2C-23A9-E642-C34E53DCC73C}"/>
              </a:ext>
            </a:extLst>
          </p:cNvPr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rgbClr val="587E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528" y="404664"/>
            <a:ext cx="8497887" cy="6048375"/>
          </a:xfrm>
          <a:prstGeom prst="roundRect">
            <a:avLst>
              <a:gd name="adj" fmla="val 5013"/>
            </a:avLst>
          </a:prstGeom>
          <a:solidFill>
            <a:srgbClr val="F4F2ED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6047" y="2620219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4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55576" y="1573493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rgbClr val="587EA7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12C0C3-4A5D-860A-9552-59E56D81E1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7904" y="4437112"/>
            <a:ext cx="1842230" cy="1987221"/>
          </a:xfrm>
          <a:prstGeom prst="rect">
            <a:avLst/>
          </a:prstGeom>
        </p:spPr>
      </p:pic>
      <p:sp>
        <p:nvSpPr>
          <p:cNvPr id="3" name="텍스트 개체 틀 6">
            <a:extLst>
              <a:ext uri="{FF2B5EF4-FFF2-40B4-BE49-F238E27FC236}">
                <a16:creationId xmlns:a16="http://schemas.microsoft.com/office/drawing/2014/main" id="{C6A3A0BB-E009-2357-F24B-14E7B3CD41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64502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695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E1226ACF-D5D0-4844-AFCE-6B27E0A7EE0A}" type="datetime1">
              <a:rPr lang="ko-KR" altLang="en-US" smtClean="0"/>
              <a:t>2025-11-20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78" r:id="rId4"/>
    <p:sldLayoutId id="2147483679" r:id="rId5"/>
    <p:sldLayoutId id="2147483680" r:id="rId6"/>
    <p:sldLayoutId id="2147483686" r:id="rId7"/>
    <p:sldLayoutId id="2147483685" r:id="rId8"/>
    <p:sldLayoutId id="2147483690" r:id="rId9"/>
  </p:sldLayoutIdLst>
  <p:hf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1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 idx="4294967295"/>
          </p:nvPr>
        </p:nvSpPr>
        <p:spPr>
          <a:xfrm>
            <a:off x="658168" y="6021288"/>
            <a:ext cx="8306320" cy="625958"/>
          </a:xfrm>
        </p:spPr>
        <p:txBody>
          <a:bodyPr/>
          <a:lstStyle/>
          <a:p>
            <a:pPr algn="l" eaLnBrk="1" hangingPunct="1"/>
            <a:r>
              <a:rPr lang="en-US" altLang="ko-KR" sz="3200" b="1" dirty="0">
                <a:solidFill>
                  <a:schemeClr val="bg1"/>
                </a:solidFill>
              </a:rPr>
              <a:t>CHAPTER 07. </a:t>
            </a:r>
            <a:r>
              <a:rPr lang="ko-KR" altLang="en-US" sz="3200" b="1" dirty="0">
                <a:solidFill>
                  <a:schemeClr val="bg1"/>
                </a:solidFill>
              </a:rPr>
              <a:t>파운데이션 구성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 bwMode="auto">
          <a:xfrm>
            <a:off x="658168" y="5575975"/>
            <a:ext cx="8306320" cy="517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/>
            <a:r>
              <a:rPr lang="en-US" altLang="ko-KR" sz="2000" b="1" dirty="0">
                <a:solidFill>
                  <a:srgbClr val="F6F4EE"/>
                </a:solidFill>
              </a:rPr>
              <a:t>PART 03. </a:t>
            </a:r>
            <a:r>
              <a:rPr lang="ko-KR" altLang="en-US" sz="2000" b="1" dirty="0">
                <a:solidFill>
                  <a:srgbClr val="F6F4EE"/>
                </a:solidFill>
              </a:rPr>
              <a:t>디자인 시스템 제작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8245F-CA7E-16BB-7D31-8068ACAF4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247AF92-00CC-5637-B848-B6561DF76F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개요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개요 페이지 생성하기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dirty="0"/>
              <a:t>[Page 1]</a:t>
            </a:r>
            <a:r>
              <a:rPr lang="ko-KR" altLang="en-US" dirty="0"/>
              <a:t>을 클릭 </a:t>
            </a:r>
            <a:r>
              <a:rPr lang="en-US" altLang="ko-KR" dirty="0"/>
              <a:t>→ </a:t>
            </a:r>
            <a:r>
              <a:rPr lang="ko-KR" altLang="en-US" dirty="0"/>
              <a:t>하위 항목의 이름을 </a:t>
            </a:r>
            <a:r>
              <a:rPr lang="en-US" altLang="ko-KR" dirty="0"/>
              <a:t>‘Overview’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9DD6607-0069-C9FF-F02A-2464BC0A2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22A69C-D886-84B3-CAA5-EBB00D81D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8920"/>
            <a:ext cx="2969811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4932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57379-BCE6-8100-AAF0-9EEAEAEFC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B611CA0-DCAA-459B-2D63-666BE1ECB94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9F199EE-9238-04E9-6963-EEBB9190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847043EF-C1D2-9980-92A7-118E2891550A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22 </a:t>
            </a:r>
            <a:r>
              <a:rPr lang="ko-KR" altLang="en-US" b="1" dirty="0"/>
              <a:t>토큰 설정하기</a:t>
            </a:r>
            <a:endParaRPr lang="en-US" altLang="ko-KR" b="1" dirty="0"/>
          </a:p>
          <a:p>
            <a:pPr lvl="2"/>
            <a:r>
              <a:rPr lang="en-US" altLang="ko-KR" dirty="0"/>
              <a:t>[Dark] </a:t>
            </a:r>
            <a:r>
              <a:rPr lang="ko-KR" altLang="en-US" dirty="0"/>
              <a:t>모드의 ‘</a:t>
            </a:r>
            <a:r>
              <a:rPr lang="en-US" altLang="ko-KR" dirty="0"/>
              <a:t>Background’</a:t>
            </a:r>
            <a:r>
              <a:rPr lang="ko-KR" altLang="en-US" dirty="0"/>
              <a:t>는 반대로 </a:t>
            </a:r>
            <a:r>
              <a:rPr lang="en-US" altLang="ko-KR" dirty="0"/>
              <a:t>{Black}</a:t>
            </a:r>
            <a:r>
              <a:rPr lang="ko-KR" altLang="en-US" dirty="0"/>
              <a:t>으로 만듦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546ED5-87CA-0F3C-02DD-EE35BC16C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12976"/>
            <a:ext cx="6480720" cy="327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148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A2984-E639-64B8-6C82-702535828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731DC66-FE87-D044-B5A8-BAAC384E189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D61ACF-7ADE-228A-BB00-424FABD31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255BE926-6C72-EEBA-3ECD-07B0E1263578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토큰의 활용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프레임 생성하기</a:t>
            </a:r>
            <a:endParaRPr lang="en-US" altLang="ko-KR" b="1" dirty="0"/>
          </a:p>
          <a:p>
            <a:pPr lvl="2"/>
            <a:r>
              <a:rPr lang="ko-KR" altLang="en-US" dirty="0"/>
              <a:t>프레임 툴</a:t>
            </a:r>
            <a:r>
              <a:rPr lang="en-US" altLang="ko-KR" dirty="0"/>
              <a:t>(   )</a:t>
            </a:r>
            <a:r>
              <a:rPr lang="ko-KR" altLang="en-US" dirty="0"/>
              <a:t>로 넓이 ‘</a:t>
            </a:r>
            <a:r>
              <a:rPr lang="en-US" altLang="ko-KR" dirty="0"/>
              <a:t>1440’ </a:t>
            </a:r>
            <a:r>
              <a:rPr lang="ko-KR" altLang="en-US" dirty="0"/>
              <a:t>높이 ‘</a:t>
            </a:r>
            <a:r>
              <a:rPr lang="en-US" altLang="ko-KR" dirty="0"/>
              <a:t>560’</a:t>
            </a:r>
            <a:r>
              <a:rPr lang="ko-KR" altLang="en-US" dirty="0"/>
              <a:t>의 새 ‘</a:t>
            </a:r>
            <a:r>
              <a:rPr lang="en-US" altLang="ko-KR" dirty="0"/>
              <a:t>Color’ </a:t>
            </a:r>
            <a:r>
              <a:rPr lang="ko-KR" altLang="en-US" dirty="0"/>
              <a:t>프레임 만듦</a:t>
            </a:r>
            <a:endParaRPr lang="en-US" altLang="ko-KR" dirty="0"/>
          </a:p>
          <a:p>
            <a:pPr lvl="2"/>
            <a:r>
              <a:rPr lang="ko-KR" altLang="en-US" dirty="0"/>
              <a:t>사각형 두 개를 생성하여 문자를 그림과 같이 입력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1073D3-7697-2410-A778-6F871AE8D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573016"/>
            <a:ext cx="6752205" cy="29137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7F0A009-1B4C-04FB-0DFB-BB96E0C54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780928"/>
            <a:ext cx="213172" cy="21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95988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BEB1F-3CA2-B4BE-AACF-73B47E575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1D57D81-9971-6615-F382-EE910495945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3E2516-DBED-A8E1-64F6-46F989CBD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7182496D-6DE5-1395-2B6F-2CC9DC5370E3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토큰의 활용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색상 적용하기</a:t>
            </a:r>
            <a:endParaRPr lang="en-US" altLang="ko-KR" b="1" dirty="0"/>
          </a:p>
          <a:p>
            <a:pPr lvl="2"/>
            <a:r>
              <a:rPr lang="ko-KR" altLang="en-US" dirty="0"/>
              <a:t>왼쪽 사각형을 선택 → 토큰의 </a:t>
            </a:r>
            <a:r>
              <a:rPr lang="en-US" altLang="ko-KR" dirty="0"/>
              <a:t>[Light] </a:t>
            </a:r>
            <a:r>
              <a:rPr lang="ko-KR" altLang="en-US" dirty="0"/>
              <a:t>모드에서 ‘</a:t>
            </a:r>
            <a:r>
              <a:rPr lang="en-US" altLang="ko-KR" dirty="0"/>
              <a:t>Primary’ </a:t>
            </a:r>
            <a:r>
              <a:rPr lang="ko-KR" altLang="en-US" dirty="0"/>
              <a:t>색상을 클릭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22450E6-BA2D-8A67-B0CE-C6C27CB5D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0"/>
            <a:ext cx="6378673" cy="301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98941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83622-C6C2-2D5D-940F-85AD5A08E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F689C52-720C-2FEB-8606-942D083F680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E168B47-DD31-F525-77A8-76A0227D3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45A0E7BC-FFBE-6AF4-C035-8293C8F8D228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토큰의 활용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색상 적용하기</a:t>
            </a:r>
            <a:endParaRPr lang="en-US" altLang="ko-KR" b="1" dirty="0"/>
          </a:p>
          <a:p>
            <a:pPr lvl="2"/>
            <a:r>
              <a:rPr lang="ko-KR" altLang="en-US" dirty="0"/>
              <a:t>우측의 사각형을 선택 → 토큰의 </a:t>
            </a:r>
            <a:r>
              <a:rPr lang="en-US" altLang="ko-KR" dirty="0"/>
              <a:t>[Light] </a:t>
            </a:r>
            <a:r>
              <a:rPr lang="ko-KR" altLang="en-US" dirty="0"/>
              <a:t>모드에서 ‘</a:t>
            </a:r>
            <a:r>
              <a:rPr lang="en-US" altLang="ko-KR" dirty="0"/>
              <a:t>Secondary’ </a:t>
            </a:r>
            <a:r>
              <a:rPr lang="ko-KR" altLang="en-US" dirty="0"/>
              <a:t>색상을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51D176-4B11-D1EE-C65F-7304BEBC7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0"/>
            <a:ext cx="7557543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494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B2571-709A-ADC9-574A-9CCEA5640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1CBAD36-4B85-9719-3160-50F172C80C9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D72AB0C-8DFF-FCF2-73F7-7401B59BF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5ADF33C0-BC64-170F-3BAD-3DD5ABD7A21F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토큰의 활용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색상 적용하기</a:t>
            </a:r>
            <a:endParaRPr lang="en-US" altLang="ko-KR" b="1" dirty="0"/>
          </a:p>
          <a:p>
            <a:pPr lvl="2"/>
            <a:r>
              <a:rPr lang="ko-KR" altLang="en-US" dirty="0"/>
              <a:t>제목 문자를 선택 → </a:t>
            </a:r>
            <a:r>
              <a:rPr lang="en-US" altLang="ko-KR" dirty="0"/>
              <a:t>[Fill] </a:t>
            </a:r>
            <a:r>
              <a:rPr lang="ko-KR" altLang="en-US" dirty="0"/>
              <a:t>메뉴의 </a:t>
            </a:r>
            <a:r>
              <a:rPr lang="en-US" altLang="ko-KR" dirty="0"/>
              <a:t>[Style] </a:t>
            </a:r>
            <a:r>
              <a:rPr lang="ko-KR" altLang="en-US" dirty="0"/>
              <a:t>버튼</a:t>
            </a:r>
            <a:r>
              <a:rPr lang="en-US" altLang="ko-KR" dirty="0"/>
              <a:t>(    )</a:t>
            </a:r>
            <a:r>
              <a:rPr lang="ko-KR" altLang="en-US" dirty="0"/>
              <a:t>을 클릭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Content’ </a:t>
            </a:r>
            <a:r>
              <a:rPr lang="ko-KR" altLang="en-US" dirty="0"/>
              <a:t>그룹의 ‘</a:t>
            </a:r>
            <a:r>
              <a:rPr lang="en-US" altLang="ko-KR" dirty="0"/>
              <a:t>Primary’</a:t>
            </a:r>
            <a:r>
              <a:rPr lang="ko-KR" altLang="en-US" dirty="0"/>
              <a:t>를 선택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B11A90-9587-5BD6-2B47-7F955C886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2708920"/>
            <a:ext cx="219106" cy="2381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34C9EE-691E-5D02-5378-35143B1FC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501008"/>
            <a:ext cx="6048672" cy="318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0744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091FB-F24E-0E7E-FC8C-C78E06913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A976E8F-2A4D-D620-949C-4A3B7BB2CCD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E1598F-BBD2-12A5-D5F1-F59579B47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5A3E33D8-94DC-8369-EDBF-525A8E90DA25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토큰의 활용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색상 적용하기</a:t>
            </a:r>
            <a:endParaRPr lang="en-US" altLang="ko-KR" b="1" dirty="0"/>
          </a:p>
          <a:p>
            <a:pPr lvl="2"/>
            <a:r>
              <a:rPr lang="ko-KR" altLang="en-US" dirty="0"/>
              <a:t>박스 하단의 문자를 선택 → </a:t>
            </a:r>
            <a:r>
              <a:rPr lang="en-US" altLang="ko-KR" dirty="0"/>
              <a:t>[Fill] </a:t>
            </a:r>
            <a:r>
              <a:rPr lang="ko-KR" altLang="en-US" dirty="0"/>
              <a:t>메뉴의 </a:t>
            </a:r>
            <a:r>
              <a:rPr lang="en-US" altLang="ko-KR" dirty="0"/>
              <a:t>[Style] </a:t>
            </a:r>
            <a:r>
              <a:rPr lang="ko-KR" altLang="en-US" dirty="0"/>
              <a:t>버튼</a:t>
            </a:r>
            <a:r>
              <a:rPr lang="en-US" altLang="ko-KR" dirty="0"/>
              <a:t>(    )</a:t>
            </a:r>
            <a:r>
              <a:rPr lang="ko-KR" altLang="en-US" dirty="0"/>
              <a:t>을 클릭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Content’ </a:t>
            </a:r>
            <a:r>
              <a:rPr lang="ko-KR" altLang="en-US" dirty="0"/>
              <a:t>그룹의 ‘</a:t>
            </a:r>
            <a:r>
              <a:rPr lang="en-US" altLang="ko-KR" dirty="0"/>
              <a:t>Secondary’</a:t>
            </a:r>
            <a:r>
              <a:rPr lang="ko-KR" altLang="en-US" dirty="0"/>
              <a:t>를 적용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AA4EBE-DEA3-3213-6FFD-02BD20B03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2708920"/>
            <a:ext cx="219106" cy="2381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1D64A76-E47F-6BA7-574D-1ABFBFB4C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3" y="3557338"/>
            <a:ext cx="6048672" cy="298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5628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933F0-82DB-3D94-C8A0-79B51D80E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B5C7DC3-4B06-05E5-B1FF-DD3254D270C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E285BC5-A6CD-EDE1-CBAC-540D17E52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AA6C59A8-FA2A-ACE6-A0CC-D59471D3BFBC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토큰의 활용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색상 적용하기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Color’ </a:t>
            </a:r>
            <a:r>
              <a:rPr lang="ko-KR" altLang="en-US" dirty="0"/>
              <a:t>프레임을 선택 → </a:t>
            </a:r>
            <a:r>
              <a:rPr lang="en-US" altLang="ko-KR" dirty="0"/>
              <a:t>[Fill] </a:t>
            </a:r>
            <a:r>
              <a:rPr lang="ko-KR" altLang="en-US" dirty="0"/>
              <a:t>메뉴의 </a:t>
            </a:r>
            <a:r>
              <a:rPr lang="en-US" altLang="ko-KR" dirty="0"/>
              <a:t>[Style] </a:t>
            </a:r>
            <a:r>
              <a:rPr lang="ko-KR" altLang="en-US" dirty="0"/>
              <a:t>버튼</a:t>
            </a:r>
            <a:r>
              <a:rPr lang="en-US" altLang="ko-KR" dirty="0"/>
              <a:t>(    )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Background’ </a:t>
            </a:r>
            <a:r>
              <a:rPr lang="ko-KR" altLang="en-US" dirty="0"/>
              <a:t>색상을 적용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6CA35A-4B1A-3C83-BEF7-E75CAFB08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2708920"/>
            <a:ext cx="219106" cy="2381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3EB002-3E52-3697-36B5-87DDA2215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3068960"/>
            <a:ext cx="4902100" cy="324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8119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1BF78-AFB4-BD77-7F9D-6B6E000EB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78869EB-8810-1704-FCC0-D538829D8AF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CC0D27B-6678-0617-F6A5-E1BA0A618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D818F243-25C6-665F-D5F4-821FBCAAE952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토큰의 활용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토큰으로 모드 전환하기</a:t>
            </a:r>
            <a:endParaRPr lang="en-US" altLang="ko-KR" b="1" dirty="0"/>
          </a:p>
          <a:p>
            <a:pPr lvl="2"/>
            <a:r>
              <a:rPr lang="ko-KR" altLang="en-US" dirty="0"/>
              <a:t>토큰에서 </a:t>
            </a:r>
            <a:r>
              <a:rPr lang="en-US" altLang="ko-KR" dirty="0"/>
              <a:t>[Dark] </a:t>
            </a:r>
            <a:r>
              <a:rPr lang="ko-KR" altLang="en-US" dirty="0"/>
              <a:t>모드를 체크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74B03B-10CD-9833-A330-E3A557262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2708920"/>
            <a:ext cx="4608512" cy="364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7160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D681D-DF90-D767-CC54-6846FB6D8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9AA1462-2422-49D9-3F71-8022B1CBA3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tx1"/>
                </a:solidFill>
              </a:rPr>
              <a:t>타이포그래피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5B299D-E97F-598F-AEE0-63EE44565A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05</a:t>
            </a:r>
            <a:endParaRPr lang="ko-KR" altLang="en-US" dirty="0"/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84D5A3E3-4237-215C-4B56-59CE0ADE67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356992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토큰과 로컬 스타일에서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타이포그래피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설정</a:t>
            </a:r>
          </a:p>
        </p:txBody>
      </p:sp>
    </p:spTree>
    <p:extLst>
      <p:ext uri="{BB962C8B-B14F-4D97-AF65-F5344CB8AC3E}">
        <p14:creationId xmlns:p14="http://schemas.microsoft.com/office/powerpoint/2010/main" val="80471022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AFAD1-40C1-DCCB-AC30-F8B0311BA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3D95F5B-E7D4-33AA-ABFC-8E544B6838D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타이포그래피</a:t>
            </a:r>
            <a:r>
              <a:rPr lang="ko-KR" altLang="en-US" dirty="0"/>
              <a:t> 시스템</a:t>
            </a:r>
            <a:endParaRPr lang="en-US" altLang="ko-KR" dirty="0"/>
          </a:p>
          <a:p>
            <a:pPr lvl="2"/>
            <a:r>
              <a:rPr lang="ko-KR" altLang="en-US" dirty="0"/>
              <a:t>제품이나 서비스의 성격에 맞는 폰트 패밀리를 구성하고 각 단계를 만들어 사용함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EFBE835-BDD7-648E-57F3-5C0FDAB83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0E2750-9ABC-F200-52D5-19DCF949EA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708920"/>
            <a:ext cx="5184576" cy="3599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846C62-BF70-6CA8-C38A-29B41C0D3534}"/>
              </a:ext>
            </a:extLst>
          </p:cNvPr>
          <p:cNvSpPr txBox="1"/>
          <p:nvPr/>
        </p:nvSpPr>
        <p:spPr>
          <a:xfrm>
            <a:off x="1187624" y="2204864"/>
            <a:ext cx="7848872" cy="16561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폰트별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크기 및 간격은 ‘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https://typescale.com’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에서 미리 테스트할 수 있다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135524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27B96-F43A-67CD-0FBA-8604EE2CA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88FA0B9-A35A-19AF-2F97-2A80134E94A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개요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03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페이지 생성하기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dirty="0"/>
              <a:t>[Pages] </a:t>
            </a:r>
            <a:r>
              <a:rPr lang="ko-KR" altLang="en-US" dirty="0"/>
              <a:t>옆의 </a:t>
            </a:r>
            <a:r>
              <a:rPr lang="en-US" altLang="ko-KR" dirty="0"/>
              <a:t>  </a:t>
            </a:r>
            <a:r>
              <a:rPr lang="ko-KR" altLang="en-US" dirty="0"/>
              <a:t>를 클릭 → 각 </a:t>
            </a:r>
            <a:r>
              <a:rPr lang="en-US" altLang="ko-KR" dirty="0"/>
              <a:t>[Foundation]</a:t>
            </a:r>
            <a:r>
              <a:rPr lang="ko-KR" altLang="en-US" dirty="0"/>
              <a:t>과 </a:t>
            </a:r>
            <a:r>
              <a:rPr lang="en-US" altLang="ko-KR" dirty="0"/>
              <a:t>[Components] </a:t>
            </a:r>
            <a:r>
              <a:rPr lang="ko-KR" altLang="en-US" dirty="0"/>
              <a:t>페이지로 이름을 변경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2A8677-1F29-D6F3-FE19-C96D9B280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F7BD9A-E173-1022-234B-C047ACF62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2305783"/>
            <a:ext cx="152421" cy="1714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81F52E3-30E6-269A-1445-8A89F77DB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3" y="2780928"/>
            <a:ext cx="2893789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4096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84815-0C06-BA78-B6A6-14C11141F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E3A541A-B49A-E865-9B4B-CAF267C043D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620F28-0F32-2554-6556-A49660457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EEB14101-22B4-2F77-4F06-022DB56036EF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7CDBA01-67D2-3E67-D946-3DD1C73835DD}"/>
              </a:ext>
            </a:extLst>
          </p:cNvPr>
          <p:cNvGrpSpPr/>
          <p:nvPr/>
        </p:nvGrpSpPr>
        <p:grpSpPr>
          <a:xfrm>
            <a:off x="971600" y="1844824"/>
            <a:ext cx="7416824" cy="4248472"/>
            <a:chOff x="971600" y="1844824"/>
            <a:chExt cx="7416824" cy="424847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FB72F22-5EE1-A091-3CAD-E156E622560F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E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EAB9751-58E2-1AFD-5DB4-EFDF54145464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E50F2D3-475C-0878-2B72-8D97B573E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2132856"/>
            <a:ext cx="2793335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0134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9A912-3CA8-C388-423A-279EEE2FE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92BB1-5680-4D6A-7B92-042CEC3B450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5C990E1-0110-DFE3-ABBD-61AFC3329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C5C08EA3-8E71-BBB7-8178-755568372ECD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568863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한글 폰트 설정하기</a:t>
            </a:r>
            <a:endParaRPr lang="en-US" altLang="ko-KR" b="1" dirty="0"/>
          </a:p>
          <a:p>
            <a:pPr lvl="2"/>
            <a:r>
              <a:rPr lang="ko-KR" altLang="en-US" dirty="0"/>
              <a:t>한글 폰트는 ‘</a:t>
            </a:r>
            <a:r>
              <a:rPr lang="en-US" altLang="ko-KR" dirty="0"/>
              <a:t>Noto Sans KR’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lvl="2"/>
            <a:r>
              <a:rPr lang="ko-KR" altLang="en-US" dirty="0"/>
              <a:t>그룹 </a:t>
            </a:r>
            <a:r>
              <a:rPr lang="en-US" altLang="ko-KR" dirty="0"/>
              <a:t>:</a:t>
            </a:r>
            <a:r>
              <a:rPr lang="ko-KR" altLang="en-US" dirty="0"/>
              <a:t> ‘</a:t>
            </a:r>
            <a:r>
              <a:rPr lang="en-US" altLang="ko-KR" dirty="0"/>
              <a:t>Headline’, ‘Title’, ‘Label’,</a:t>
            </a:r>
            <a:r>
              <a:rPr lang="ko-KR" altLang="en-US" dirty="0"/>
              <a:t> ‘</a:t>
            </a:r>
            <a:r>
              <a:rPr lang="en-US" altLang="ko-KR" dirty="0"/>
              <a:t>Body’</a:t>
            </a:r>
          </a:p>
          <a:p>
            <a:pPr lvl="2"/>
            <a:r>
              <a:rPr lang="ko-KR" altLang="en-US" dirty="0"/>
              <a:t>항목별 크기 </a:t>
            </a:r>
            <a:r>
              <a:rPr lang="en-US" altLang="ko-KR" dirty="0"/>
              <a:t>:</a:t>
            </a:r>
            <a:r>
              <a:rPr lang="ko-KR" altLang="en-US" dirty="0"/>
              <a:t> ‘</a:t>
            </a:r>
            <a:r>
              <a:rPr lang="en-US" altLang="ko-KR" dirty="0"/>
              <a:t>Large’, ‘Medium’, ‘Small’</a:t>
            </a:r>
          </a:p>
          <a:p>
            <a:pPr lvl="2"/>
            <a:r>
              <a:rPr lang="ko-KR" altLang="en-US" dirty="0"/>
              <a:t>크기 </a:t>
            </a:r>
            <a:r>
              <a:rPr lang="en-US" altLang="ko-KR" dirty="0"/>
              <a:t>: </a:t>
            </a:r>
            <a:r>
              <a:rPr lang="ko-KR" altLang="en-US" dirty="0"/>
              <a:t>‘</a:t>
            </a:r>
            <a:r>
              <a:rPr lang="en-US" altLang="ko-KR" dirty="0"/>
              <a:t>16’</a:t>
            </a:r>
            <a:r>
              <a:rPr lang="ko-KR" altLang="en-US" dirty="0"/>
              <a:t>을 기본으로 </a:t>
            </a:r>
            <a:r>
              <a:rPr lang="en-US" altLang="ko-KR" dirty="0"/>
              <a:t>1.25</a:t>
            </a:r>
            <a:r>
              <a:rPr lang="ko-KR" altLang="en-US" dirty="0"/>
              <a:t>배 간격</a:t>
            </a:r>
            <a:endParaRPr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1C7D08-7312-F122-A16B-DA5299C89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1772816"/>
            <a:ext cx="2790310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755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BA229-E69C-D978-D361-58DB6FE60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817A63A-0D79-C3C5-DC01-CDF5B110C64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536B3BD-C510-7D68-3172-4A2E3C52F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3F0C0CB1-1A30-4267-34F0-9596E37B4090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568863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영문 폰트 설정하기</a:t>
            </a:r>
            <a:endParaRPr lang="en-US" altLang="ko-KR" b="1" dirty="0"/>
          </a:p>
          <a:p>
            <a:pPr lvl="2"/>
            <a:r>
              <a:rPr lang="ko-KR" altLang="en-US" dirty="0"/>
              <a:t>한글 폰트의 크기를 그대로 사용하여 영문 폰트를 구성</a:t>
            </a:r>
            <a:endParaRPr lang="en-US" altLang="ko-KR" dirty="0"/>
          </a:p>
          <a:p>
            <a:pPr lvl="2"/>
            <a:r>
              <a:rPr lang="ko-KR" altLang="en-US" dirty="0"/>
              <a:t>영문 폰트는 ‘</a:t>
            </a:r>
            <a:r>
              <a:rPr lang="en-US" altLang="ko-KR" dirty="0"/>
              <a:t>Roboto’</a:t>
            </a:r>
            <a:r>
              <a:rPr lang="ko-KR" altLang="en-US" dirty="0"/>
              <a:t>로 설정 </a:t>
            </a:r>
            <a:endParaRPr lang="en-US" altLang="ko-KR" dirty="0"/>
          </a:p>
          <a:p>
            <a:pPr lvl="2"/>
            <a:r>
              <a:rPr lang="en-US" altLang="ko-KR" dirty="0"/>
              <a:t>‘Noto Sans KR’</a:t>
            </a:r>
            <a:r>
              <a:rPr lang="ko-KR" altLang="en-US" dirty="0"/>
              <a:t>에서 영문도 지원하기 때문에 한글과 영문 모두 같은 ‘</a:t>
            </a:r>
            <a:r>
              <a:rPr lang="en-US" altLang="ko-KR" dirty="0"/>
              <a:t>Noto Sans’</a:t>
            </a:r>
            <a:r>
              <a:rPr lang="ko-KR" altLang="en-US" dirty="0"/>
              <a:t>를 사용해도 무방함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BD60A4-0AA3-AB32-0A2F-5DAD425D3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1340768"/>
            <a:ext cx="1728192" cy="50454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7072258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CA70F-1E0B-7EBD-009B-280C744E9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E5B87BD-1889-369E-23CE-0F278B7B9CA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90FE5A-23FC-8414-81B8-76CFF1C48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FAFD57CE-A8AC-9B8E-9529-C45FA7AC7438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토큰으로 설정하기</a:t>
            </a:r>
            <a:endParaRPr lang="en-US" altLang="ko-KR" b="1" dirty="0"/>
          </a:p>
          <a:p>
            <a:pPr lvl="2"/>
            <a:r>
              <a:rPr lang="ko-KR" altLang="en-US" dirty="0"/>
              <a:t>토큰 실행 후 </a:t>
            </a:r>
            <a:r>
              <a:rPr lang="en-US" altLang="ko-KR" dirty="0"/>
              <a:t>[global] </a:t>
            </a:r>
            <a:r>
              <a:rPr lang="ko-KR" altLang="en-US" dirty="0"/>
              <a:t>모드를 선택 → </a:t>
            </a:r>
            <a:r>
              <a:rPr lang="en-US" altLang="ko-KR" dirty="0"/>
              <a:t>[Font Family] </a:t>
            </a:r>
            <a:r>
              <a:rPr lang="ko-KR" altLang="en-US" dirty="0"/>
              <a:t>항목 우측의     를 클릭</a:t>
            </a:r>
            <a:endParaRPr lang="en-US" altLang="ko-KR" dirty="0"/>
          </a:p>
          <a:p>
            <a:pPr lvl="2"/>
            <a:r>
              <a:rPr lang="ko-KR" altLang="en-US" dirty="0"/>
              <a:t>옵션 창 </a:t>
            </a:r>
            <a:r>
              <a:rPr lang="en-US" altLang="ko-KR" dirty="0"/>
              <a:t>[Name]</a:t>
            </a:r>
            <a:r>
              <a:rPr lang="ko-KR" altLang="en-US" dirty="0"/>
              <a:t>에 ‘</a:t>
            </a:r>
            <a:r>
              <a:rPr lang="en-US" altLang="ko-KR" dirty="0"/>
              <a:t>Kor’, [Font Family]</a:t>
            </a:r>
            <a:r>
              <a:rPr lang="ko-KR" altLang="en-US" dirty="0"/>
              <a:t>에 ‘</a:t>
            </a:r>
            <a:r>
              <a:rPr lang="en-US" altLang="ko-KR" dirty="0"/>
              <a:t>Noto Sans KR’</a:t>
            </a:r>
            <a:r>
              <a:rPr lang="ko-KR" altLang="en-US" dirty="0"/>
              <a:t>을 입력 → </a:t>
            </a:r>
            <a:r>
              <a:rPr lang="en-US" altLang="ko-KR" dirty="0"/>
              <a:t>[Create]</a:t>
            </a:r>
            <a:r>
              <a:rPr lang="ko-KR" altLang="en-US" dirty="0"/>
              <a:t>를 클릭</a:t>
            </a:r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97353C-DE85-82F5-2810-43C36B2F5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5"/>
            <a:ext cx="4104456" cy="29780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8C793B3-ECF0-3622-F85E-62D40C747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240" y="2708920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0934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21115-0DB4-DE93-A123-162829F7A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11B5295-FB0F-EDB8-503D-5D10E4B058E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A290588-B6FE-C12D-920B-B6B6E2257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61FB1C0C-5C13-EDE2-6C21-6323FDF2FC04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토큰으로 설정하기</a:t>
            </a:r>
            <a:endParaRPr lang="en-US" altLang="ko-KR" b="1" dirty="0"/>
          </a:p>
          <a:p>
            <a:pPr lvl="2"/>
            <a:r>
              <a:rPr lang="en-US" altLang="ko-KR" dirty="0"/>
              <a:t>[Font Family] </a:t>
            </a:r>
            <a:r>
              <a:rPr lang="ko-KR" altLang="en-US" dirty="0"/>
              <a:t>항목 우측의    를 클릭 → </a:t>
            </a:r>
            <a:r>
              <a:rPr lang="en-US" altLang="ko-KR" dirty="0"/>
              <a:t>[Name]</a:t>
            </a:r>
            <a:r>
              <a:rPr lang="ko-KR" altLang="en-US" dirty="0"/>
              <a:t>에 ‘</a:t>
            </a:r>
            <a:r>
              <a:rPr lang="en-US" altLang="ko-KR" dirty="0"/>
              <a:t>Eng’, [Font Family]</a:t>
            </a:r>
            <a:r>
              <a:rPr lang="ko-KR" altLang="en-US" dirty="0"/>
              <a:t>에 ‘</a:t>
            </a:r>
            <a:r>
              <a:rPr lang="en-US" altLang="ko-KR" dirty="0"/>
              <a:t>Roboto’</a:t>
            </a:r>
            <a:r>
              <a:rPr lang="ko-KR" altLang="en-US" dirty="0"/>
              <a:t> 입력 </a:t>
            </a:r>
            <a:endParaRPr lang="en-US" altLang="ko-KR" dirty="0"/>
          </a:p>
          <a:p>
            <a:pPr lvl="2"/>
            <a:r>
              <a:rPr lang="en-US" altLang="ko-KR" dirty="0"/>
              <a:t>[Create]</a:t>
            </a:r>
            <a:r>
              <a:rPr lang="ko-KR" altLang="en-US" dirty="0"/>
              <a:t>를 클릭 → </a:t>
            </a:r>
            <a:r>
              <a:rPr lang="en-US" altLang="ko-KR" dirty="0"/>
              <a:t>[Font Family] </a:t>
            </a:r>
            <a:r>
              <a:rPr lang="ko-KR" altLang="en-US" dirty="0"/>
              <a:t>항목에 ‘</a:t>
            </a:r>
            <a:r>
              <a:rPr lang="en-US" altLang="ko-KR" dirty="0"/>
              <a:t>Kor’</a:t>
            </a:r>
            <a:r>
              <a:rPr lang="ko-KR" altLang="en-US" dirty="0"/>
              <a:t>과 ‘</a:t>
            </a:r>
            <a:r>
              <a:rPr lang="en-US" altLang="ko-KR" dirty="0"/>
              <a:t>Eng’</a:t>
            </a:r>
            <a:r>
              <a:rPr lang="ko-KR" altLang="en-US" dirty="0"/>
              <a:t>가 생성됨</a:t>
            </a:r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2F0DFFC-312D-B476-D167-D8B75A722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01008"/>
            <a:ext cx="4444176" cy="315770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BF89FB9-78CD-7665-AFFA-E8894A0DC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2780928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55891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E18F3-B6D4-ED6F-C0A2-BC224CBF5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6173965-5B08-80E0-4639-FA6141D42E7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003EB4-762F-668F-B8D6-FC1914741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0ACB82F7-4329-9E26-8904-07B39C57742E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토큰으로 사이즈 설정하기</a:t>
            </a:r>
            <a:endParaRPr lang="en-US" altLang="ko-KR" b="1" dirty="0"/>
          </a:p>
          <a:p>
            <a:pPr lvl="2"/>
            <a:r>
              <a:rPr lang="en-US" altLang="ko-KR" dirty="0"/>
              <a:t>[Sizing] </a:t>
            </a:r>
            <a:r>
              <a:rPr lang="ko-KR" altLang="en-US" dirty="0"/>
              <a:t>항목 우측의    를 클릭</a:t>
            </a:r>
            <a:r>
              <a:rPr lang="en-US" altLang="ko-KR" dirty="0"/>
              <a:t> → [Name]</a:t>
            </a:r>
            <a:r>
              <a:rPr lang="ko-KR" altLang="en-US" dirty="0"/>
              <a:t>에 ‘</a:t>
            </a:r>
            <a:r>
              <a:rPr lang="en-US" altLang="ko-KR" dirty="0"/>
              <a:t>Scale’, [Size]</a:t>
            </a:r>
            <a:r>
              <a:rPr lang="ko-KR" altLang="en-US" dirty="0"/>
              <a:t>에 ‘</a:t>
            </a:r>
            <a:r>
              <a:rPr lang="en-US" altLang="ko-KR" dirty="0"/>
              <a:t>1.25’</a:t>
            </a:r>
            <a:r>
              <a:rPr lang="ko-KR" altLang="en-US" dirty="0"/>
              <a:t>를 입력</a:t>
            </a:r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1A1676-86F8-4E14-6327-8BDEE8A72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212976"/>
            <a:ext cx="4503424" cy="32403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8E4E4AC-71BC-AE1D-D35D-67761662B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2780928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4191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D47F3-C1B3-5A25-E34B-B70D5912E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4326918-F739-BDA2-9D22-B4593D627BF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5A1E7EA-0887-97D9-A907-F2E17D0B9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C1297230-33C5-884E-15A5-99297E9DCDEF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토큰으로 사이즈 설정하기</a:t>
            </a:r>
            <a:endParaRPr lang="en-US" altLang="ko-KR" b="1" dirty="0"/>
          </a:p>
          <a:p>
            <a:pPr lvl="2"/>
            <a:r>
              <a:rPr lang="en-US" altLang="ko-KR" dirty="0"/>
              <a:t>[global] </a:t>
            </a:r>
            <a:r>
              <a:rPr lang="ko-KR" altLang="en-US" dirty="0"/>
              <a:t>모드에서 </a:t>
            </a:r>
            <a:r>
              <a:rPr lang="en-US" altLang="ko-KR" dirty="0"/>
              <a:t>[Font Size] </a:t>
            </a:r>
            <a:r>
              <a:rPr lang="ko-KR" altLang="en-US" dirty="0"/>
              <a:t>항목 우측의    를 클릭</a:t>
            </a:r>
            <a:r>
              <a:rPr lang="en-US" altLang="ko-KR" dirty="0"/>
              <a:t> → [Name]</a:t>
            </a:r>
            <a:r>
              <a:rPr lang="ko-KR" altLang="en-US" dirty="0"/>
              <a:t>에 ‘</a:t>
            </a:r>
            <a:r>
              <a:rPr lang="en-US" altLang="ko-KR" dirty="0"/>
              <a:t>Default’, [Font Size]</a:t>
            </a:r>
            <a:r>
              <a:rPr lang="ko-KR" altLang="en-US" dirty="0"/>
              <a:t>에 ‘</a:t>
            </a:r>
            <a:r>
              <a:rPr lang="en-US" altLang="ko-KR" dirty="0"/>
              <a:t>16’</a:t>
            </a:r>
            <a:r>
              <a:rPr lang="ko-KR" altLang="en-US" dirty="0"/>
              <a:t>을 입력 → </a:t>
            </a:r>
            <a:r>
              <a:rPr lang="en-US" altLang="ko-KR" dirty="0"/>
              <a:t>[Create]</a:t>
            </a:r>
            <a:r>
              <a:rPr lang="ko-KR" altLang="en-US" dirty="0"/>
              <a:t>를 클릭</a:t>
            </a:r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9FFF79-8DF7-D9B1-8A2C-DE6BAFB53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356992"/>
            <a:ext cx="6653578" cy="288508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280EDFE-F309-BF9D-D0BE-F229FBDE6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780928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92933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57D53-1790-5BAE-DEBA-2D00667E0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E31E703-BA82-99D9-8CBA-9314D09580F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EA285A-66E5-6B81-E16F-E45BEA0D3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75C6447B-2573-68E5-7968-B42CF12A265A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5760640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토큰으로 ‘</a:t>
            </a:r>
            <a:r>
              <a:rPr lang="en-US" altLang="ko-KR" b="1" dirty="0"/>
              <a:t>Headline’ </a:t>
            </a:r>
            <a:r>
              <a:rPr lang="ko-KR" altLang="en-US" b="1" dirty="0"/>
              <a:t>그룹 설정하기</a:t>
            </a:r>
            <a:endParaRPr lang="en-US" altLang="ko-KR" b="1" dirty="0"/>
          </a:p>
          <a:p>
            <a:pPr lvl="2"/>
            <a:r>
              <a:rPr lang="en-US" altLang="ko-KR" dirty="0"/>
              <a:t>[Font Size] </a:t>
            </a:r>
            <a:r>
              <a:rPr lang="ko-KR" altLang="en-US" dirty="0"/>
              <a:t>항목 우측의    를 클릭</a:t>
            </a:r>
            <a:endParaRPr lang="en-US" altLang="ko-KR" dirty="0"/>
          </a:p>
          <a:p>
            <a:pPr lvl="2"/>
            <a:r>
              <a:rPr lang="en-US" altLang="ko-KR" dirty="0"/>
              <a:t>[Name]</a:t>
            </a:r>
            <a:r>
              <a:rPr lang="ko-KR" altLang="en-US" dirty="0"/>
              <a:t>에 ‘</a:t>
            </a:r>
            <a:r>
              <a:rPr lang="en-US" altLang="ko-KR" dirty="0" err="1"/>
              <a:t>Headline.Small</a:t>
            </a:r>
            <a:r>
              <a:rPr lang="en-US" altLang="ko-KR" dirty="0"/>
              <a:t>’</a:t>
            </a:r>
            <a:r>
              <a:rPr lang="ko-KR" altLang="en-US" dirty="0"/>
              <a:t> 입력</a:t>
            </a:r>
            <a:endParaRPr lang="en-US" altLang="ko-KR" dirty="0"/>
          </a:p>
          <a:p>
            <a:pPr lvl="2"/>
            <a:r>
              <a:rPr lang="en-US" altLang="ko-KR" dirty="0"/>
              <a:t>[Font Size]</a:t>
            </a:r>
            <a:r>
              <a:rPr lang="ko-KR" altLang="en-US" dirty="0"/>
              <a:t>는 </a:t>
            </a:r>
            <a:r>
              <a:rPr lang="en-US" altLang="ko-KR" dirty="0"/>
              <a:t>{Default}*{Scale} </a:t>
            </a:r>
            <a:r>
              <a:rPr lang="ko-KR" altLang="en-US" dirty="0"/>
              <a:t>입력</a:t>
            </a:r>
            <a:endParaRPr lang="en-US" altLang="ko-KR" dirty="0"/>
          </a:p>
          <a:p>
            <a:pPr lvl="2"/>
            <a:r>
              <a:rPr lang="ko-KR" altLang="en-US" dirty="0"/>
              <a:t>디폴트 값 ‘</a:t>
            </a:r>
            <a:r>
              <a:rPr lang="en-US" altLang="ko-KR" dirty="0"/>
              <a:t>16’</a:t>
            </a:r>
            <a:r>
              <a:rPr lang="ko-KR" altLang="en-US" dirty="0"/>
              <a:t> </a:t>
            </a:r>
            <a:r>
              <a:rPr lang="en-US" altLang="ko-KR" dirty="0"/>
              <a:t>*</a:t>
            </a:r>
            <a:r>
              <a:rPr lang="ko-KR" altLang="en-US" dirty="0"/>
              <a:t> 스케일 값 ‘</a:t>
            </a:r>
            <a:r>
              <a:rPr lang="en-US" altLang="ko-KR" dirty="0"/>
              <a:t>1.25’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‘</a:t>
            </a:r>
            <a:r>
              <a:rPr lang="en-US" altLang="ko-KR" dirty="0"/>
              <a:t>20’</a:t>
            </a:r>
            <a:r>
              <a:rPr lang="ko-KR" altLang="en-US" dirty="0"/>
              <a:t>을 확인 </a:t>
            </a:r>
            <a:endParaRPr lang="en-US" altLang="ko-KR" dirty="0"/>
          </a:p>
          <a:p>
            <a:pPr lvl="2"/>
            <a:r>
              <a:rPr lang="en-US" altLang="ko-KR" dirty="0"/>
              <a:t>[Create]</a:t>
            </a:r>
            <a:r>
              <a:rPr lang="ko-KR" altLang="en-US" dirty="0"/>
              <a:t>를 클릭</a:t>
            </a:r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6BF751A-E472-97F4-78BB-D254083CB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2204864"/>
            <a:ext cx="2952328" cy="30269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6E5765-111E-2CB2-F1C7-D3B18C049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2708920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0750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F71FB-8FE6-54BF-3C3A-78EE83A88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D224ED1-2023-C8E2-49AA-6388C6E590A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98BDBE5-3B15-CB80-CA2A-E46367DB2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36C9967C-AA5D-8965-B5C4-49B428B1989D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토큰으로 ‘</a:t>
            </a:r>
            <a:r>
              <a:rPr lang="en-US" altLang="ko-KR" b="1" dirty="0"/>
              <a:t>Headline’ </a:t>
            </a:r>
            <a:r>
              <a:rPr lang="ko-KR" altLang="en-US" b="1" dirty="0"/>
              <a:t>그룹 설정하기</a:t>
            </a:r>
            <a:endParaRPr lang="en-US" altLang="ko-KR" b="1" dirty="0"/>
          </a:p>
          <a:p>
            <a:pPr lvl="2"/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dirty="0"/>
              <a:t>과 같은 방법으로 다음 사이즈를 설정</a:t>
            </a:r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8C29FE-E3A0-6001-182A-3B8EDBBEC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6300192" cy="312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9050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4B170-E63A-C9F4-ACFC-FC9330220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B2456F8-A035-7FD5-EB6D-42979A77589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E7005D3-8BF7-EF11-3E62-473B7D86E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71C5CB89-686C-0E8F-4ED5-8587AE208C33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토큰으로 ‘</a:t>
            </a:r>
            <a:r>
              <a:rPr lang="en-US" altLang="ko-KR" b="1" dirty="0"/>
              <a:t>Headline’ </a:t>
            </a:r>
            <a:r>
              <a:rPr lang="ko-KR" altLang="en-US" b="1" dirty="0"/>
              <a:t>그룹 설정하기</a:t>
            </a:r>
            <a:endParaRPr lang="en-US" altLang="ko-KR" b="1" dirty="0"/>
          </a:p>
          <a:p>
            <a:pPr lvl="2"/>
            <a:r>
              <a:rPr lang="en-US" altLang="ko-KR" dirty="0"/>
              <a:t>[Font Size] </a:t>
            </a:r>
            <a:r>
              <a:rPr lang="ko-KR" altLang="en-US" dirty="0"/>
              <a:t>항목에 ‘</a:t>
            </a:r>
            <a:r>
              <a:rPr lang="en-US" altLang="ko-KR" dirty="0"/>
              <a:t>Headline’ </a:t>
            </a:r>
            <a:r>
              <a:rPr lang="ko-KR" altLang="en-US" dirty="0"/>
              <a:t>그룹이 생성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Small’, ‘Medium’, ‘Large’</a:t>
            </a:r>
            <a:r>
              <a:rPr lang="ko-KR" altLang="en-US" dirty="0"/>
              <a:t>라는 하위 요소가 생성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1B2E6C-11AE-1029-A8B0-9A233C82A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2060848"/>
            <a:ext cx="3312368" cy="323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754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8C8DC-A05E-7A13-AED7-2E0811BB1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D384FC1-17B6-43D6-162C-96FA707D616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개요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04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개요 작성하기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dirty="0"/>
              <a:t>[Overview] </a:t>
            </a:r>
            <a:r>
              <a:rPr lang="ko-KR" altLang="en-US" dirty="0"/>
              <a:t>페이지를 선택 → 프레임 툴</a:t>
            </a:r>
            <a:r>
              <a:rPr lang="en-US" altLang="ko-KR" dirty="0"/>
              <a:t>(   )</a:t>
            </a:r>
            <a:r>
              <a:rPr lang="ko-KR" altLang="en-US" dirty="0"/>
              <a:t>로 넓이 ‘</a:t>
            </a:r>
            <a:r>
              <a:rPr lang="en-US" altLang="ko-KR" dirty="0"/>
              <a:t>1440’, </a:t>
            </a:r>
            <a:r>
              <a:rPr lang="ko-KR" altLang="en-US" dirty="0"/>
              <a:t>높이 ‘</a:t>
            </a:r>
            <a:r>
              <a:rPr lang="en-US" altLang="ko-KR" dirty="0"/>
              <a:t>2400’</a:t>
            </a:r>
            <a:r>
              <a:rPr lang="ko-KR" altLang="en-US" dirty="0"/>
              <a:t>의 새 프레임을 만듦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0575BB-2977-CB00-3DFB-2133B679C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95E6093-BFEC-D552-E756-DCCD813E6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2636912"/>
            <a:ext cx="4815005" cy="40908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08DBE29-4646-EC7F-F0BF-29542D98E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2276872"/>
            <a:ext cx="213172" cy="21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4683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13387-BBEC-FE9C-1E61-96DF628F0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5829BC2-8150-5BDC-0AF5-4993E2D2C5F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F5C7295-CE67-9511-8E59-C7FEA5605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AEE29CF-112E-B23E-CDFF-C70786CFBC3F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토큰으로 ‘</a:t>
            </a:r>
            <a:r>
              <a:rPr lang="en-US" altLang="ko-KR" b="1" dirty="0"/>
              <a:t>Title’ </a:t>
            </a:r>
            <a:r>
              <a:rPr lang="ko-KR" altLang="en-US" b="1" dirty="0"/>
              <a:t>그룹 설정하기</a:t>
            </a:r>
            <a:endParaRPr lang="en-US" altLang="ko-KR" b="1" dirty="0"/>
          </a:p>
          <a:p>
            <a:pPr lvl="2"/>
            <a:r>
              <a:rPr lang="en-US" altLang="ko-KR" dirty="0"/>
              <a:t>[Name]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‘</a:t>
            </a:r>
            <a:r>
              <a:rPr lang="en-US" altLang="ko-KR" dirty="0" err="1"/>
              <a:t>Title.Small</a:t>
            </a:r>
            <a:r>
              <a:rPr lang="en-US" altLang="ko-KR" dirty="0"/>
              <a:t>’</a:t>
            </a:r>
          </a:p>
          <a:p>
            <a:pPr lvl="2"/>
            <a:r>
              <a:rPr lang="en-US" altLang="ko-KR" dirty="0"/>
              <a:t>[Font Size]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{Default}</a:t>
            </a:r>
          </a:p>
          <a:p>
            <a:pPr lvl="2"/>
            <a:r>
              <a:rPr lang="en-US" altLang="ko-KR" dirty="0"/>
              <a:t>[Create]</a:t>
            </a:r>
            <a:r>
              <a:rPr lang="ko-KR" altLang="en-US" dirty="0"/>
              <a:t>를 클릭 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FD9445-F4B7-4062-6642-BF78CCAAD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2204864"/>
            <a:ext cx="3312368" cy="346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6052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889DA-15AD-3850-FA51-8879BBB0E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5CB82DD-E0BA-7A44-B9AC-7B8BC9D7C6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B251F79-67C8-E2EA-7B8A-4998333E1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EB9D09A5-4C76-9901-940D-30BD37D24949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토큰으로 ‘</a:t>
            </a:r>
            <a:r>
              <a:rPr lang="en-US" altLang="ko-KR" b="1" dirty="0"/>
              <a:t>Title’ </a:t>
            </a:r>
            <a:r>
              <a:rPr lang="ko-KR" altLang="en-US" b="1" dirty="0"/>
              <a:t>그룹 설정하기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 err="1"/>
              <a:t>Title.Medium</a:t>
            </a:r>
            <a:r>
              <a:rPr lang="en-US" altLang="ko-KR" dirty="0"/>
              <a:t>’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[Font Size]</a:t>
            </a:r>
            <a:r>
              <a:rPr lang="ko-KR" altLang="en-US" dirty="0"/>
              <a:t>를 </a:t>
            </a:r>
            <a:r>
              <a:rPr lang="en-US" altLang="ko-KR" dirty="0"/>
              <a:t>{</a:t>
            </a:r>
            <a:r>
              <a:rPr lang="en-US" altLang="ko-KR" dirty="0" err="1"/>
              <a:t>Title.Small</a:t>
            </a:r>
            <a:r>
              <a:rPr lang="en-US" altLang="ko-KR" dirty="0"/>
              <a:t>}*{Scale}</a:t>
            </a:r>
            <a:r>
              <a:rPr lang="ko-KR" altLang="en-US" dirty="0"/>
              <a:t>로 지정 → </a:t>
            </a:r>
            <a:r>
              <a:rPr lang="en-US" altLang="ko-KR" dirty="0"/>
              <a:t>[Create]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lvl="2"/>
            <a:r>
              <a:rPr lang="en-US" altLang="ko-KR" dirty="0"/>
              <a:t>‘</a:t>
            </a:r>
            <a:r>
              <a:rPr lang="en-US" altLang="ko-KR" dirty="0" err="1"/>
              <a:t>Title.Large</a:t>
            </a:r>
            <a:r>
              <a:rPr lang="en-US" altLang="ko-KR" dirty="0"/>
              <a:t>’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[Font Size]</a:t>
            </a:r>
            <a:r>
              <a:rPr lang="ko-KR" altLang="en-US" dirty="0"/>
              <a:t>를 </a:t>
            </a:r>
            <a:r>
              <a:rPr lang="en-US" altLang="ko-KR" dirty="0"/>
              <a:t>{</a:t>
            </a:r>
            <a:r>
              <a:rPr lang="en-US" altLang="ko-KR" dirty="0" err="1"/>
              <a:t>Title.Medium</a:t>
            </a:r>
            <a:r>
              <a:rPr lang="en-US" altLang="ko-KR" dirty="0"/>
              <a:t>}*{Scale}</a:t>
            </a:r>
            <a:r>
              <a:rPr lang="ko-KR" altLang="en-US" dirty="0"/>
              <a:t>로 값을 입력</a:t>
            </a:r>
            <a:r>
              <a:rPr lang="en-US" altLang="ko-KR" dirty="0"/>
              <a:t> → [Create]</a:t>
            </a:r>
            <a:r>
              <a:rPr lang="ko-KR" altLang="en-US" dirty="0"/>
              <a:t>를 클릭 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D9244C-514C-AAB0-D9DB-498934928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01008"/>
            <a:ext cx="7297168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9699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0BCE6-267B-1765-FEA8-DE95778B8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4C472ED-7EC5-B8B5-F6AF-D380418DF7C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A64280-FBCC-929C-C9F3-0F58FE6D2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AA2CF130-D5BD-5FA4-41BF-771A36445DEC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/>
              <a:t>토큰으로 ‘</a:t>
            </a:r>
            <a:r>
              <a:rPr lang="en-US" altLang="ko-KR" b="1" dirty="0"/>
              <a:t>Label’ </a:t>
            </a:r>
            <a:r>
              <a:rPr lang="ko-KR" altLang="en-US" b="1" dirty="0"/>
              <a:t>그룹 만들기</a:t>
            </a:r>
            <a:endParaRPr lang="en-US" altLang="ko-KR" b="1" dirty="0"/>
          </a:p>
          <a:p>
            <a:pPr lvl="2"/>
            <a:r>
              <a:rPr lang="ko-KR" altLang="en-US" dirty="0" err="1"/>
              <a:t>기준값보다</a:t>
            </a:r>
            <a:r>
              <a:rPr lang="ko-KR" altLang="en-US" dirty="0"/>
              <a:t> 작은 경우 </a:t>
            </a:r>
            <a:r>
              <a:rPr lang="en-US" altLang="ko-KR" dirty="0"/>
              <a:t>[Font Size]</a:t>
            </a:r>
            <a:r>
              <a:rPr lang="ko-KR" altLang="en-US" dirty="0"/>
              <a:t>는 </a:t>
            </a:r>
            <a:r>
              <a:rPr lang="en-US" altLang="ko-KR" dirty="0"/>
              <a:t>{Default}/{Scale}</a:t>
            </a:r>
            <a:r>
              <a:rPr lang="ko-KR" altLang="en-US" dirty="0"/>
              <a:t>로 입력</a:t>
            </a:r>
            <a:endParaRPr lang="en-US" altLang="ko-KR" dirty="0"/>
          </a:p>
          <a:p>
            <a:pPr lvl="2"/>
            <a:r>
              <a:rPr lang="ko-KR" altLang="en-US" dirty="0"/>
              <a:t>다음 크기는 아래 그림과 같이 입력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2FCB96-3ACC-435C-AFFF-4AD3BADEF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7630590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6781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C5FB1-7099-BB1A-EB89-B192D7851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CFB47DC-B51F-A33E-3145-0EA6349660A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7505BA-7F08-55BA-E5E2-32244A30C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A71FB13F-7273-0BF2-6278-71859F899988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13 </a:t>
            </a:r>
            <a:r>
              <a:rPr lang="ko-KR" altLang="en-US" b="1" dirty="0"/>
              <a:t>토큰으로 ‘</a:t>
            </a:r>
            <a:r>
              <a:rPr lang="en-US" altLang="ko-KR" b="1" dirty="0"/>
              <a:t>Body’ </a:t>
            </a:r>
            <a:r>
              <a:rPr lang="ko-KR" altLang="en-US" b="1" dirty="0"/>
              <a:t>그룹 만들기</a:t>
            </a:r>
            <a:endParaRPr lang="en-US" altLang="ko-KR" b="1" dirty="0"/>
          </a:p>
          <a:p>
            <a:pPr lvl="2"/>
            <a:r>
              <a:rPr lang="ko-KR" altLang="en-US" dirty="0"/>
              <a:t>실습 </a:t>
            </a:r>
            <a:r>
              <a:rPr lang="en-US" altLang="ko-KR" dirty="0">
                <a:solidFill>
                  <a:srgbClr val="587EA7"/>
                </a:solidFill>
              </a:rPr>
              <a:t>12</a:t>
            </a:r>
            <a:r>
              <a:rPr lang="ko-KR" altLang="en-US" dirty="0"/>
              <a:t>와 같은 크기로 ‘</a:t>
            </a:r>
            <a:r>
              <a:rPr lang="en-US" altLang="ko-KR" dirty="0" err="1"/>
              <a:t>Body.Small</a:t>
            </a:r>
            <a:r>
              <a:rPr lang="en-US" altLang="ko-KR" dirty="0"/>
              <a:t>’, ‘</a:t>
            </a:r>
            <a:r>
              <a:rPr lang="en-US" altLang="ko-KR" dirty="0" err="1"/>
              <a:t>Body.Medium</a:t>
            </a:r>
            <a:r>
              <a:rPr lang="en-US" altLang="ko-KR" dirty="0"/>
              <a:t>’,</a:t>
            </a:r>
            <a:r>
              <a:rPr lang="ko-KR" altLang="en-US" dirty="0"/>
              <a:t> ‘</a:t>
            </a:r>
            <a:r>
              <a:rPr lang="en-US" altLang="ko-KR" dirty="0" err="1"/>
              <a:t>Body.Large</a:t>
            </a:r>
            <a:r>
              <a:rPr lang="en-US" altLang="ko-KR" dirty="0"/>
              <a:t>’ </a:t>
            </a:r>
            <a:r>
              <a:rPr lang="ko-KR" altLang="en-US" dirty="0"/>
              <a:t>를 만듦</a:t>
            </a:r>
            <a:r>
              <a:rPr lang="en-US" altLang="ko-KR" b="1" dirty="0"/>
              <a:t>			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3F28BA-6064-7A7E-92AF-586330A7F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17717"/>
            <a:ext cx="2592288" cy="326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90252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E4B17-385B-3F13-9A1B-DCAC4BB96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26DDE21-27F2-0848-16DF-3017C132602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8EF1828-AF2D-13B6-8C50-D73B48BB9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52E259BE-F914-BAF9-7BC3-B3E86A0EF12F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14 </a:t>
            </a:r>
            <a:r>
              <a:rPr lang="ko-KR" altLang="en-US" b="1" dirty="0"/>
              <a:t>토큰으로 폰트 두께 설정하기</a:t>
            </a:r>
            <a:endParaRPr lang="en-US" altLang="ko-KR" b="1" dirty="0"/>
          </a:p>
          <a:p>
            <a:pPr lvl="2"/>
            <a:r>
              <a:rPr lang="en-US" altLang="ko-KR" dirty="0"/>
              <a:t>[Name]</a:t>
            </a:r>
            <a:r>
              <a:rPr lang="ko-KR" altLang="en-US" dirty="0"/>
              <a:t>은 </a:t>
            </a:r>
            <a:r>
              <a:rPr lang="ko-KR" altLang="en-US" dirty="0" err="1"/>
              <a:t>피그마에서</a:t>
            </a:r>
            <a:r>
              <a:rPr lang="ko-KR" altLang="en-US" dirty="0"/>
              <a:t> 사용하는 폰트 두께 그대로 ‘</a:t>
            </a:r>
            <a:r>
              <a:rPr lang="en-US" altLang="ko-KR" dirty="0"/>
              <a:t>Bold’, ‘Medium’, ‘Regular’</a:t>
            </a:r>
            <a:r>
              <a:rPr lang="ko-KR" altLang="en-US" dirty="0"/>
              <a:t>로 지정</a:t>
            </a:r>
            <a:endParaRPr lang="en-US" altLang="ko-KR" dirty="0"/>
          </a:p>
          <a:p>
            <a:pPr lvl="2"/>
            <a:r>
              <a:rPr lang="en-US" altLang="ko-KR" dirty="0"/>
              <a:t>[Font Weight]</a:t>
            </a:r>
            <a:r>
              <a:rPr lang="ko-KR" altLang="en-US" dirty="0"/>
              <a:t>도 똑같이 ‘</a:t>
            </a:r>
            <a:r>
              <a:rPr lang="en-US" altLang="ko-KR" dirty="0"/>
              <a:t>Bold’, ‘Medium’, ‘Regular’</a:t>
            </a:r>
            <a:r>
              <a:rPr lang="ko-KR" altLang="en-US" dirty="0"/>
              <a:t>를 입력</a:t>
            </a:r>
            <a:r>
              <a:rPr lang="en-US" altLang="ko-KR" dirty="0"/>
              <a:t>		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4E6B83-8023-4B6F-B844-849F41702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501007"/>
            <a:ext cx="2880320" cy="311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3610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1EFF3-CF3E-E829-72E4-6F742C8D2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1084B3A-5317-B3C9-3D5E-556CF5E3C84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ABB9D1E-2880-D30E-01C1-CC881C311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711534B4-24E8-F507-5199-559A42556A8C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15 </a:t>
            </a:r>
            <a:r>
              <a:rPr lang="ko-KR" altLang="en-US" b="1" dirty="0"/>
              <a:t>토큰으로 행간 설정하기</a:t>
            </a:r>
            <a:endParaRPr lang="en-US" altLang="ko-KR" b="1" dirty="0"/>
          </a:p>
          <a:p>
            <a:pPr lvl="2"/>
            <a:r>
              <a:rPr lang="en-US" altLang="ko-KR" dirty="0"/>
              <a:t>[Line Height] </a:t>
            </a:r>
            <a:r>
              <a:rPr lang="ko-KR" altLang="en-US" dirty="0"/>
              <a:t>항목은 </a:t>
            </a:r>
            <a:r>
              <a:rPr lang="en-US" altLang="ko-KR" dirty="0"/>
              <a:t>[Name]</a:t>
            </a:r>
            <a:r>
              <a:rPr lang="ko-KR" altLang="en-US" dirty="0"/>
              <a:t>에 ‘</a:t>
            </a:r>
            <a:r>
              <a:rPr lang="en-US" altLang="ko-KR" dirty="0"/>
              <a:t>135’, ‘140’, ‘150’</a:t>
            </a:r>
            <a:r>
              <a:rPr lang="ko-KR" altLang="en-US" dirty="0"/>
              <a:t>을 입력</a:t>
            </a:r>
            <a:endParaRPr lang="en-US" altLang="ko-KR" dirty="0"/>
          </a:p>
          <a:p>
            <a:pPr lvl="2"/>
            <a:r>
              <a:rPr lang="en-US" altLang="ko-KR" dirty="0"/>
              <a:t>[Line Height] </a:t>
            </a:r>
            <a:r>
              <a:rPr lang="ko-KR" altLang="en-US" dirty="0"/>
              <a:t>값을 ‘</a:t>
            </a:r>
            <a:r>
              <a:rPr lang="en-US" altLang="ko-KR" dirty="0"/>
              <a:t>135%’, ‘140%’ </a:t>
            </a:r>
            <a:r>
              <a:rPr lang="ko-KR" altLang="en-US" dirty="0"/>
              <a:t>그리고 ‘</a:t>
            </a:r>
            <a:r>
              <a:rPr lang="en-US" altLang="ko-KR" dirty="0"/>
              <a:t>150%’</a:t>
            </a:r>
            <a:r>
              <a:rPr lang="ko-KR" altLang="en-US" dirty="0"/>
              <a:t>로 지정</a:t>
            </a:r>
            <a:r>
              <a:rPr lang="en-US" altLang="ko-KR" dirty="0"/>
              <a:t>		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79E9C5-771E-3C4A-AA6B-E4FB636A1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645024"/>
            <a:ext cx="3517601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93468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68A11-89E5-144E-D944-5DBF6EEC7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4D4D5E9-AFE5-F850-D3A6-1B87BF59CE7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ACCF39B-4420-7AAF-0B80-3B77FF719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CC83D33-201A-2294-174D-B179857CB7FD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 값 적용하여 로컬 스타일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토큰 값 적용하기</a:t>
            </a:r>
            <a:endParaRPr lang="en-US" altLang="ko-KR" b="1" dirty="0"/>
          </a:p>
          <a:p>
            <a:pPr lvl="2"/>
            <a:r>
              <a:rPr lang="ko-KR" altLang="en-US" dirty="0" err="1"/>
              <a:t>피그마</a:t>
            </a:r>
            <a:r>
              <a:rPr lang="ko-KR" altLang="en-US" dirty="0"/>
              <a:t> 작업 화면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Headline’</a:t>
            </a:r>
            <a:r>
              <a:rPr lang="ko-KR" altLang="en-US" dirty="0"/>
              <a:t>의 ‘</a:t>
            </a:r>
            <a:r>
              <a:rPr lang="en-US" altLang="ko-KR" dirty="0"/>
              <a:t>Large’ </a:t>
            </a:r>
            <a:r>
              <a:rPr lang="ko-KR" altLang="en-US" dirty="0"/>
              <a:t>문자를 선택</a:t>
            </a:r>
            <a:endParaRPr lang="en-US" altLang="ko-KR" dirty="0"/>
          </a:p>
          <a:p>
            <a:pPr lvl="2"/>
            <a:r>
              <a:rPr lang="ko-KR" altLang="en-US" dirty="0"/>
              <a:t>토큰 옵션</a:t>
            </a:r>
            <a:r>
              <a:rPr lang="en-US" altLang="ko-KR" dirty="0"/>
              <a:t>[Font Family] </a:t>
            </a:r>
            <a:r>
              <a:rPr lang="ko-KR" altLang="en-US" dirty="0"/>
              <a:t>항목의 </a:t>
            </a:r>
            <a:r>
              <a:rPr lang="en-US" altLang="ko-KR" dirty="0"/>
              <a:t>‘Kor’</a:t>
            </a:r>
          </a:p>
          <a:p>
            <a:pPr lvl="2"/>
            <a:r>
              <a:rPr lang="en-US" altLang="ko-KR" dirty="0"/>
              <a:t>[Font Weight] </a:t>
            </a:r>
            <a:r>
              <a:rPr lang="ko-KR" altLang="en-US" dirty="0"/>
              <a:t>항목의 ‘</a:t>
            </a:r>
            <a:r>
              <a:rPr lang="en-US" altLang="ko-KR" dirty="0"/>
              <a:t>Bold’</a:t>
            </a:r>
          </a:p>
          <a:p>
            <a:pPr lvl="2"/>
            <a:r>
              <a:rPr lang="en-US" altLang="ko-KR" dirty="0"/>
              <a:t>[Line Height] </a:t>
            </a:r>
            <a:r>
              <a:rPr lang="ko-KR" altLang="en-US" dirty="0"/>
              <a:t>항목의 ‘</a:t>
            </a:r>
            <a:r>
              <a:rPr lang="en-US" altLang="ko-KR" dirty="0"/>
              <a:t>150’</a:t>
            </a:r>
          </a:p>
          <a:p>
            <a:pPr lvl="2"/>
            <a:r>
              <a:rPr lang="en-US" altLang="ko-KR" dirty="0"/>
              <a:t>[Font Size] </a:t>
            </a:r>
            <a:r>
              <a:rPr lang="ko-KR" altLang="en-US" dirty="0"/>
              <a:t>항목 ‘</a:t>
            </a:r>
            <a:r>
              <a:rPr lang="en-US" altLang="ko-KR" dirty="0"/>
              <a:t>Headline’ </a:t>
            </a:r>
            <a:r>
              <a:rPr lang="ko-KR" altLang="en-US" dirty="0"/>
              <a:t>그룹의 ‘</a:t>
            </a:r>
            <a:r>
              <a:rPr lang="en-US" altLang="ko-KR" dirty="0"/>
              <a:t>Large’</a:t>
            </a:r>
          </a:p>
          <a:p>
            <a:pPr marL="447675" lvl="2" indent="0">
              <a:buNone/>
            </a:pPr>
            <a:r>
              <a:rPr lang="en-US" altLang="ko-KR" dirty="0"/>
              <a:t>		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517403-F6C0-5ED6-7618-216D4DAA6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2276872"/>
            <a:ext cx="3888432" cy="324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28233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78032-6FC5-458D-BCED-DDD604A23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B853E1F-837E-48B4-6D34-C723FBF51D3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F895632-6A1F-FC98-44D2-964F1CDD4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69B70017-0BBA-64D5-F8A5-2214E33A5424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 값 적용하여 로컬 스타일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로컬 스타일 만들기</a:t>
            </a:r>
            <a:endParaRPr lang="en-US" altLang="ko-KR" b="1" dirty="0"/>
          </a:p>
          <a:p>
            <a:pPr lvl="2"/>
            <a:r>
              <a:rPr lang="en-US" altLang="ko-KR" dirty="0"/>
              <a:t>[Text] </a:t>
            </a:r>
            <a:r>
              <a:rPr lang="ko-KR" altLang="en-US" dirty="0"/>
              <a:t>메뉴 우측의 </a:t>
            </a:r>
            <a:r>
              <a:rPr lang="en-US" altLang="ko-KR" dirty="0"/>
              <a:t>[Style] </a:t>
            </a:r>
            <a:r>
              <a:rPr lang="ko-KR" altLang="en-US" dirty="0"/>
              <a:t>버튼</a:t>
            </a:r>
            <a:r>
              <a:rPr lang="en-US" altLang="ko-KR" dirty="0"/>
              <a:t>(    )</a:t>
            </a:r>
            <a:r>
              <a:rPr lang="ko-KR" altLang="en-US" dirty="0"/>
              <a:t>을 클릭</a:t>
            </a:r>
            <a:r>
              <a:rPr lang="en-US" altLang="ko-KR" dirty="0"/>
              <a:t> → [Text styles] </a:t>
            </a:r>
            <a:r>
              <a:rPr lang="ko-KR" altLang="en-US" dirty="0"/>
              <a:t>창이 열리면 우측의     를 클릭 →</a:t>
            </a:r>
            <a:r>
              <a:rPr lang="en-US" altLang="ko-KR" dirty="0"/>
              <a:t> </a:t>
            </a:r>
            <a:r>
              <a:rPr lang="ko-KR" altLang="en-US" dirty="0"/>
              <a:t>옵션 창에서 이름을 ‘</a:t>
            </a:r>
            <a:r>
              <a:rPr lang="en-US" altLang="ko-KR" dirty="0"/>
              <a:t>headline/Large’</a:t>
            </a:r>
            <a:r>
              <a:rPr lang="ko-KR" altLang="en-US" dirty="0"/>
              <a:t>로 지정 → </a:t>
            </a:r>
            <a:r>
              <a:rPr lang="en-US" altLang="ko-KR" dirty="0"/>
              <a:t>[Create style]</a:t>
            </a:r>
            <a:r>
              <a:rPr lang="ko-KR" altLang="en-US" dirty="0"/>
              <a:t>을 클릭</a:t>
            </a:r>
            <a:r>
              <a:rPr lang="en-US" altLang="ko-KR" dirty="0"/>
              <a:t>		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406E86-5FEE-93F2-1308-905EFFD14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2708920"/>
            <a:ext cx="219106" cy="2381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E5D4AEC-0A48-5125-C12E-3478483EF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429000"/>
            <a:ext cx="4403473" cy="29523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62EE70D-3FF3-FD08-4250-93C8EB13D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376" y="2780928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0628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ED1E3-079B-B722-D146-A241D3650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11CF45D-7FAD-9287-5710-E0FC98757B3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394A832-6FFB-321C-C272-3D9021C69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B7140897-7641-639A-D783-03FD1F42F82A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 값 적용하여 로컬 스타일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토큰 값 적용하기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270985-181F-EC88-2EE5-78B1F7C0B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492896"/>
            <a:ext cx="4392488" cy="392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1462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29B6B-DF01-C626-FBCB-1C4E2913D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C7566FE-D744-3DC1-3189-BC132B40B39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AF27B9-0DD2-26FB-EE19-33FB1BA19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CDB596AF-8F01-43E2-6926-4528EC004517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 값 적용하여 로컬 스타일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로컬 스타일 만들기</a:t>
            </a:r>
            <a:endParaRPr lang="en-US" altLang="ko-KR" b="1" dirty="0"/>
          </a:p>
          <a:p>
            <a:pPr lvl="2"/>
            <a:r>
              <a:rPr lang="en-US" altLang="ko-KR" dirty="0"/>
              <a:t>[Text] </a:t>
            </a:r>
            <a:r>
              <a:rPr lang="ko-KR" altLang="en-US" dirty="0"/>
              <a:t>메뉴 우측의 </a:t>
            </a:r>
            <a:r>
              <a:rPr lang="en-US" altLang="ko-KR" dirty="0"/>
              <a:t>[Style] </a:t>
            </a:r>
            <a:r>
              <a:rPr lang="ko-KR" altLang="en-US" dirty="0"/>
              <a:t>버튼</a:t>
            </a:r>
            <a:r>
              <a:rPr lang="en-US" altLang="ko-KR" dirty="0"/>
              <a:t>(    )</a:t>
            </a:r>
            <a:r>
              <a:rPr lang="ko-KR" altLang="en-US" dirty="0"/>
              <a:t>을 클릭 →</a:t>
            </a:r>
            <a:r>
              <a:rPr lang="en-US" altLang="ko-KR" dirty="0"/>
              <a:t> </a:t>
            </a:r>
            <a:r>
              <a:rPr lang="ko-KR" altLang="en-US" dirty="0"/>
              <a:t>우측의    를 클릭</a:t>
            </a:r>
            <a:endParaRPr lang="en-US" altLang="ko-KR" dirty="0"/>
          </a:p>
          <a:p>
            <a:pPr lvl="2"/>
            <a:r>
              <a:rPr lang="ko-KR" altLang="en-US" dirty="0"/>
              <a:t>옵션 창에서 이름을 ‘</a:t>
            </a:r>
            <a:r>
              <a:rPr lang="en-US" altLang="ko-KR" dirty="0"/>
              <a:t>headline/Medium’</a:t>
            </a:r>
            <a:r>
              <a:rPr lang="ko-KR" altLang="en-US" dirty="0"/>
              <a:t>으로 지정 → </a:t>
            </a:r>
            <a:r>
              <a:rPr lang="en-US" altLang="ko-KR" dirty="0"/>
              <a:t>[Create style]</a:t>
            </a:r>
            <a:r>
              <a:rPr lang="ko-KR" altLang="en-US" dirty="0"/>
              <a:t>을 클릭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6D8013-5790-DC55-0C79-220E32FCC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219" y="2708920"/>
            <a:ext cx="219106" cy="2381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E42CD5D-B8CD-CECC-EA2C-285005BFA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2728489"/>
            <a:ext cx="198092" cy="2228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924C4CA-4586-E7BE-1BC4-D5E3A111B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3573016"/>
            <a:ext cx="4464496" cy="304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323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11877-E6B9-C197-5BD8-3C544E3C7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C7E798D-45DA-E9F3-7E5F-97D32E63D8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개요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05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개요 작성하기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/>
              <a:t>프레임 상단에 사각형 툴</a:t>
            </a:r>
            <a:r>
              <a:rPr lang="en-US" altLang="ko-KR" dirty="0"/>
              <a:t>(    )</a:t>
            </a:r>
            <a:r>
              <a:rPr lang="ko-KR" altLang="en-US" dirty="0"/>
              <a:t>로 컨테이너를 만듦 → 제목을 ‘</a:t>
            </a:r>
            <a:r>
              <a:rPr lang="en-US" altLang="ko-KR" dirty="0"/>
              <a:t>Overview’</a:t>
            </a:r>
            <a:r>
              <a:rPr lang="ko-KR" altLang="en-US" dirty="0"/>
              <a:t>로 작성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1C79E57-1D44-2A14-0187-5B2562112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2272D84-D208-3772-C9AE-DBBB20E5A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7459116" cy="29055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E459E78-74BA-F769-AE9D-D23F62CD2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419872" y="2276871"/>
            <a:ext cx="271463" cy="27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52253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E64E4-A9D9-637B-8DEB-8BA51A960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CCB1612-E0CB-C143-7C4F-C12C6C930CF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30852E6-DD25-AA72-1ABF-2B6DC88D6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21A87F4-1D75-91DD-FB64-A666CE9EC5DF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 값 적용하여 로컬 스타일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토큰 값 적용하고 로컬 스타일 만들기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Headline’</a:t>
            </a:r>
            <a:r>
              <a:rPr lang="ko-KR" altLang="en-US" dirty="0"/>
              <a:t>의 ‘</a:t>
            </a:r>
            <a:r>
              <a:rPr lang="en-US" altLang="ko-KR" dirty="0"/>
              <a:t>Small’ </a:t>
            </a:r>
            <a:r>
              <a:rPr lang="ko-KR" altLang="en-US" dirty="0"/>
              <a:t>문자를 선택 → 토큰의 옵션을 설정</a:t>
            </a:r>
            <a:endParaRPr lang="en-US" altLang="ko-KR" dirty="0"/>
          </a:p>
          <a:p>
            <a:pPr lvl="2"/>
            <a:r>
              <a:rPr lang="ko-KR" altLang="en-US" dirty="0"/>
              <a:t>실습 </a:t>
            </a:r>
            <a:r>
              <a:rPr lang="en-US" altLang="ko-KR" b="1" dirty="0">
                <a:solidFill>
                  <a:srgbClr val="587EA7"/>
                </a:solidFill>
              </a:rPr>
              <a:t>04</a:t>
            </a:r>
            <a:r>
              <a:rPr lang="ko-KR" altLang="en-US" dirty="0"/>
              <a:t>의 과정을 반복하여 ‘</a:t>
            </a:r>
            <a:r>
              <a:rPr lang="en-US" altLang="ko-KR" dirty="0"/>
              <a:t>headline/Small’</a:t>
            </a:r>
            <a:r>
              <a:rPr lang="ko-KR" altLang="en-US" dirty="0"/>
              <a:t>로 로컬 스타일을 등록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487F1C-22BA-E25B-DFAD-631FA2EF0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3160499" cy="309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7567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0C61B-19B4-9329-B472-36EE17994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2D47D33-0446-0A82-763D-E8941B84892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11C652-DD46-453B-226B-9AF11B8E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3CF90656-05FA-1217-BAAE-981253E38D6C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로컬 스타일 불러오고 내보내기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로컬 스타일 불러오기</a:t>
            </a:r>
            <a:endParaRPr lang="en-US" altLang="ko-KR" b="1" dirty="0"/>
          </a:p>
          <a:p>
            <a:pPr lvl="2"/>
            <a:r>
              <a:rPr lang="ko-KR" altLang="en-US" dirty="0"/>
              <a:t>토큰 화면 </a:t>
            </a:r>
            <a:r>
              <a:rPr lang="en-US" altLang="ko-KR" dirty="0"/>
              <a:t>[Styles &amp; Variables]</a:t>
            </a:r>
            <a:r>
              <a:rPr lang="ko-KR" altLang="en-US" dirty="0"/>
              <a:t> ▶ </a:t>
            </a:r>
            <a:r>
              <a:rPr lang="en-US" altLang="ko-KR" dirty="0"/>
              <a:t>[Import Styles]</a:t>
            </a:r>
            <a:r>
              <a:rPr lang="ko-KR" altLang="en-US" dirty="0"/>
              <a:t>를 선택</a:t>
            </a:r>
            <a:endParaRPr lang="en-US" altLang="ko-KR" dirty="0"/>
          </a:p>
          <a:p>
            <a:pPr lvl="2"/>
            <a:r>
              <a:rPr lang="ko-KR" altLang="en-US" dirty="0"/>
              <a:t>옵션 창이 뜨면 ‘</a:t>
            </a:r>
            <a:r>
              <a:rPr lang="en-US" altLang="ko-KR" dirty="0"/>
              <a:t>Text’ </a:t>
            </a:r>
            <a:r>
              <a:rPr lang="ko-KR" altLang="en-US" dirty="0"/>
              <a:t>옵션만 선택하여 </a:t>
            </a:r>
            <a:r>
              <a:rPr lang="en-US" altLang="ko-KR" dirty="0"/>
              <a:t>[Import]</a:t>
            </a:r>
            <a:r>
              <a:rPr lang="ko-KR" altLang="en-US" dirty="0"/>
              <a:t>를 클릭 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1B9103-DE39-CF42-BDF0-89A01D153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01008"/>
            <a:ext cx="3301856" cy="314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0718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45EFE-9633-E38E-007E-2C7B15B0A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9E5C44D-5289-69FE-B73D-D54F73F7D2A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656B87E-3DAC-4194-6914-1997821A8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75EDA4A7-365E-780E-2186-A9CF7DB0BC27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로컬 스타일 불러오고 내보내기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로컬 스타일 불러오기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headline’ </a:t>
            </a:r>
            <a:r>
              <a:rPr lang="ko-KR" altLang="en-US" dirty="0"/>
              <a:t>그룹 옆의    를 클릭 → 원하는 요소만 </a:t>
            </a:r>
            <a:r>
              <a:rPr lang="en-US" altLang="ko-KR" dirty="0"/>
              <a:t>[Import] →</a:t>
            </a:r>
            <a:r>
              <a:rPr lang="ko-KR" altLang="en-US" dirty="0"/>
              <a:t> 하단의 </a:t>
            </a:r>
            <a:r>
              <a:rPr lang="en-US" altLang="ko-KR" dirty="0"/>
              <a:t>[Cancel]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ABCC74-C995-E70C-2A49-91F7CFB71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212976"/>
            <a:ext cx="5328592" cy="31182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9ED3994-FC94-D4CD-0B7B-7FEB9F5C2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2780928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2599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34499-CDCF-9896-9AEF-956B65942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80D89B8-9184-12DE-FA72-5762FE87BF8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EB64983-83C9-5E82-FD12-990478E5F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700F0608-E3D3-4035-DA07-3D115F682E32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로컬 스타일 불러오고 내보내기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텍스트 옵션 수정하기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headline’ </a:t>
            </a:r>
            <a:r>
              <a:rPr lang="ko-KR" altLang="en-US" dirty="0"/>
              <a:t>그룹의 ‘</a:t>
            </a:r>
            <a:r>
              <a:rPr lang="en-US" altLang="ko-KR" dirty="0"/>
              <a:t>Large’ </a:t>
            </a:r>
            <a:r>
              <a:rPr lang="ko-KR" altLang="en-US" dirty="0"/>
              <a:t>요소를 마우스 오른쪽 클릭 → </a:t>
            </a:r>
            <a:r>
              <a:rPr lang="en-US" altLang="ko-KR" dirty="0"/>
              <a:t>[Edit Token]</a:t>
            </a:r>
            <a:r>
              <a:rPr lang="ko-KR" altLang="en-US" dirty="0"/>
              <a:t>을 선택</a:t>
            </a:r>
            <a:endParaRPr lang="en-US" altLang="ko-KR" dirty="0"/>
          </a:p>
          <a:p>
            <a:pPr lvl="2"/>
            <a:r>
              <a:rPr lang="ko-KR" altLang="en-US" dirty="0"/>
              <a:t>옵션을 설정된 스타일로 변경 →</a:t>
            </a:r>
            <a:r>
              <a:rPr lang="en-US" altLang="ko-KR" dirty="0"/>
              <a:t> ‘Medium’</a:t>
            </a:r>
            <a:r>
              <a:rPr lang="ko-KR" altLang="en-US" dirty="0"/>
              <a:t>과 ‘</a:t>
            </a:r>
            <a:r>
              <a:rPr lang="en-US" altLang="ko-KR" dirty="0"/>
              <a:t>Small’</a:t>
            </a:r>
            <a:r>
              <a:rPr lang="ko-KR" altLang="en-US" dirty="0"/>
              <a:t>도 옵션을 변경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8645FD-E3FE-89D0-536A-5A8A2068F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501009"/>
            <a:ext cx="7344816" cy="311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48116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84984-4691-F81E-BB52-F71394492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F4BD8D1-2E7D-545F-97E8-AF1F08CFD7C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144461C-1657-E940-3A89-11337F475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F7A7839E-21CE-89F6-9C2B-BA550B22CBAD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로컬 스타일 불러오고 내보내기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텍스트 옵션 수정하기</a:t>
            </a:r>
            <a:endParaRPr lang="en-US" altLang="ko-KR" b="1" dirty="0"/>
          </a:p>
          <a:p>
            <a:pPr lvl="2"/>
            <a:r>
              <a:rPr lang="en-US" altLang="ko-KR" dirty="0"/>
              <a:t>[Typography] </a:t>
            </a:r>
            <a:r>
              <a:rPr lang="ko-KR" altLang="en-US" dirty="0"/>
              <a:t>항목의 ‘</a:t>
            </a:r>
            <a:r>
              <a:rPr lang="en-US" altLang="ko-KR" dirty="0"/>
              <a:t>headline’</a:t>
            </a:r>
            <a:r>
              <a:rPr lang="ko-KR" altLang="en-US" dirty="0"/>
              <a:t>을 마우스 오른쪽 클릭하여 </a:t>
            </a:r>
            <a:r>
              <a:rPr lang="en-US" altLang="ko-KR" dirty="0"/>
              <a:t>[Duplicate]</a:t>
            </a:r>
            <a:r>
              <a:rPr lang="ko-KR" altLang="en-US" dirty="0"/>
              <a:t>를 선택</a:t>
            </a:r>
            <a:endParaRPr lang="en-US" altLang="ko-KR" dirty="0"/>
          </a:p>
          <a:p>
            <a:pPr lvl="2"/>
            <a:r>
              <a:rPr lang="ko-KR" altLang="en-US" dirty="0"/>
              <a:t>옵션 창에서 이름을 ‘</a:t>
            </a:r>
            <a:r>
              <a:rPr lang="en-US" altLang="ko-KR" dirty="0"/>
              <a:t>title’</a:t>
            </a:r>
            <a:r>
              <a:rPr lang="ko-KR" altLang="en-US" dirty="0"/>
              <a:t>로 변경 → </a:t>
            </a:r>
            <a:r>
              <a:rPr lang="en-US" altLang="ko-KR" dirty="0"/>
              <a:t>[Duplicate]</a:t>
            </a:r>
            <a:r>
              <a:rPr lang="ko-KR" altLang="en-US" dirty="0"/>
              <a:t>를 클릭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257C7D-6ED1-7AAD-0175-9CE99AAC5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573016"/>
            <a:ext cx="7331723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8699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D5D95-4ADA-45B8-6FC7-8FDA1CE1C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AFAD1FC-52DE-C0B2-1CFD-DC28D9E2E12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1C38EB4-12FA-C5B4-2A6C-BA217A3AE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9A827B5C-0A8B-214C-5701-31B2C86E4E29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로컬 스타일 불러오고 내보내기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텍스트 옵션 수정하기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title’ </a:t>
            </a:r>
            <a:r>
              <a:rPr lang="ko-KR" altLang="en-US" dirty="0"/>
              <a:t>그룹의 ‘</a:t>
            </a:r>
            <a:r>
              <a:rPr lang="en-US" altLang="ko-KR" dirty="0"/>
              <a:t>Large’, ‘Medium’, ‘Small’</a:t>
            </a:r>
            <a:r>
              <a:rPr lang="ko-KR" altLang="en-US" dirty="0"/>
              <a:t>의 옵션을 지정된 스타일로 변경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7BB1AE-F144-3425-F333-408E42B55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5" y="3140968"/>
            <a:ext cx="774005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5091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0881E-F2DF-6F8A-3B45-4E4FAADCF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4B8BDDA-2181-9C2F-89D2-E4CC93874B0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2041223-7A67-DEF8-AC64-68C15972B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B6AB7AD0-B06D-0293-E457-6C2894AF486C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로컬 스타일 불러오고 내보내기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텍스트 옵션 수정하기</a:t>
            </a:r>
            <a:endParaRPr lang="en-US" altLang="ko-KR" b="1" dirty="0"/>
          </a:p>
          <a:p>
            <a:pPr lvl="2"/>
            <a:r>
              <a:rPr lang="ko-KR" altLang="en-US" dirty="0"/>
              <a:t>같은 방법으로 ‘</a:t>
            </a:r>
            <a:r>
              <a:rPr lang="en-US" altLang="ko-KR" dirty="0"/>
              <a:t>title’ </a:t>
            </a:r>
            <a:r>
              <a:rPr lang="ko-KR" altLang="en-US" dirty="0"/>
              <a:t>그룹을 복제하여 ‘</a:t>
            </a:r>
            <a:r>
              <a:rPr lang="en-US" altLang="ko-KR" dirty="0"/>
              <a:t>label’ </a:t>
            </a:r>
            <a:r>
              <a:rPr lang="ko-KR" altLang="en-US" dirty="0"/>
              <a:t>그룹과 ‘</a:t>
            </a:r>
            <a:r>
              <a:rPr lang="en-US" altLang="ko-KR" dirty="0"/>
              <a:t>body’ </a:t>
            </a:r>
            <a:r>
              <a:rPr lang="ko-KR" altLang="en-US" dirty="0"/>
              <a:t>그룹을 만들고 각 속성을 변경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39AF81-CFC3-4361-2725-D7A7A1724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12976"/>
            <a:ext cx="7518836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77893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F3888-29AD-7BE1-5308-BA2563D43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42AF5B0-949C-0081-9F82-EEA198D8512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78880EB-FB44-FEE2-F2A7-3E3F63B52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651309E-6061-530E-D1AF-DA115A9C9541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로컬 스타일 불러오고 내보내기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텍스트 옵션 수정하기</a:t>
            </a:r>
            <a:endParaRPr lang="en-US" altLang="ko-KR" b="1" dirty="0"/>
          </a:p>
          <a:p>
            <a:pPr lvl="2"/>
            <a:r>
              <a:rPr lang="ko-KR" altLang="en-US" dirty="0"/>
              <a:t>같은 방법으로 ‘</a:t>
            </a:r>
            <a:r>
              <a:rPr lang="en-US" altLang="ko-KR" dirty="0"/>
              <a:t>title’ </a:t>
            </a:r>
            <a:r>
              <a:rPr lang="ko-KR" altLang="en-US" dirty="0"/>
              <a:t>그룹을 복제하여 ‘</a:t>
            </a:r>
            <a:r>
              <a:rPr lang="en-US" altLang="ko-KR" dirty="0"/>
              <a:t>label’ </a:t>
            </a:r>
            <a:r>
              <a:rPr lang="ko-KR" altLang="en-US" dirty="0"/>
              <a:t>그룹과 ‘</a:t>
            </a:r>
            <a:r>
              <a:rPr lang="en-US" altLang="ko-KR" dirty="0"/>
              <a:t>body’ </a:t>
            </a:r>
            <a:r>
              <a:rPr lang="ko-KR" altLang="en-US" dirty="0"/>
              <a:t>그룹을 만들고 각 속성을 변경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D0668E-204D-1325-BB15-EE69211A1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5" y="3212977"/>
            <a:ext cx="7488832" cy="221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6124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E6A8D-FA61-478D-1551-0D70768A8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97CEA2F-7D71-CCB0-2D73-FC2AE557BAC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0AB029-6586-25D1-B99A-232F50083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FE6F054-6146-D477-F4E4-7215B817F69C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로컬 스타일 불러오고 내보내기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토큰을 로컬 스타일로 내보내기</a:t>
            </a:r>
            <a:endParaRPr lang="en-US" altLang="ko-KR" b="1" dirty="0"/>
          </a:p>
          <a:p>
            <a:pPr lvl="2"/>
            <a:r>
              <a:rPr lang="en-US" altLang="ko-KR" dirty="0"/>
              <a:t>[Typography] </a:t>
            </a:r>
            <a:r>
              <a:rPr lang="ko-KR" altLang="en-US" dirty="0"/>
              <a:t>항목에 ‘</a:t>
            </a:r>
            <a:r>
              <a:rPr lang="en-US" altLang="ko-KR" dirty="0"/>
              <a:t>headline’, ‘title’, ‘label’ </a:t>
            </a:r>
            <a:r>
              <a:rPr lang="ko-KR" altLang="en-US" dirty="0"/>
              <a:t>그리고 ‘</a:t>
            </a:r>
            <a:r>
              <a:rPr lang="en-US" altLang="ko-KR" dirty="0"/>
              <a:t>body’ </a:t>
            </a:r>
            <a:r>
              <a:rPr lang="ko-KR" altLang="en-US" dirty="0"/>
              <a:t>그룹이 생성된 것을 확인 </a:t>
            </a:r>
            <a:endParaRPr lang="en-US" altLang="ko-KR" dirty="0"/>
          </a:p>
          <a:p>
            <a:pPr lvl="2"/>
            <a:r>
              <a:rPr lang="en-US" altLang="ko-KR" dirty="0"/>
              <a:t>[Styles &amp; Variables]</a:t>
            </a:r>
            <a:r>
              <a:rPr lang="ko-KR" altLang="en-US" dirty="0"/>
              <a:t> ▶ </a:t>
            </a:r>
            <a:r>
              <a:rPr lang="en-US" altLang="ko-KR" dirty="0"/>
              <a:t>[Create styles]</a:t>
            </a:r>
            <a:r>
              <a:rPr lang="ko-KR" altLang="en-US" dirty="0"/>
              <a:t> ▶ ‘</a:t>
            </a:r>
            <a:r>
              <a:rPr lang="en-US" altLang="ko-KR" dirty="0"/>
              <a:t>Text’</a:t>
            </a:r>
            <a:r>
              <a:rPr lang="ko-KR" altLang="en-US" dirty="0"/>
              <a:t> → </a:t>
            </a:r>
            <a:r>
              <a:rPr lang="en-US" altLang="ko-KR" dirty="0"/>
              <a:t>[Create]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CE3009-7621-F17E-1F00-6BCF8BC52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573016"/>
            <a:ext cx="4515480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11793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D9CD6-0B21-B062-6463-E5D5EC8E9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F4D2103-DC9B-6FA1-95AF-1A882994894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D2D90AD-4E57-D66C-0CE5-08BAB6BA0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09E3160C-7325-87BD-5226-94A69A70FF7C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로컬 스타일 불러오고 내보내기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로컬 스타일 확인하기</a:t>
            </a:r>
            <a:endParaRPr lang="en-US" altLang="ko-KR" b="1" dirty="0"/>
          </a:p>
          <a:p>
            <a:pPr lvl="2"/>
            <a:r>
              <a:rPr kumimoji="0" lang="en-US" altLang="ko-KR" dirty="0"/>
              <a:t>[Local styles] ‘Text styles’ </a:t>
            </a:r>
            <a:r>
              <a:rPr kumimoji="0" lang="ko-KR" altLang="en-US" dirty="0"/>
              <a:t>항목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marL="266700" lvl="1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2E8420-3D6F-B8A1-34FF-B7A9AAC16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1844824"/>
            <a:ext cx="1981477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698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E22BF-340E-F836-0593-51BD8980F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F7094B5-203A-9C94-F2EE-13A54A03C8B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개요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06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목적 작성하기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7AE889B-6923-5EAC-B1C4-C0E6319A6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27A15B-11DB-4681-0A70-5B34A55C5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348879"/>
            <a:ext cx="4608512" cy="346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7720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459C0-5C1A-638F-127F-3B68778CE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043DD73-0D39-D879-AF86-375ECDA89B6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8A114B-6618-E3CB-B316-E6D6D9CD1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88D1E98B-6257-7EE2-4001-950676495B08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로컬 스타일 불러오고 내보내기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스타일 적용하기</a:t>
            </a:r>
            <a:endParaRPr lang="en-US" altLang="ko-KR" b="1" dirty="0"/>
          </a:p>
          <a:p>
            <a:pPr lvl="2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938412-0356-1F0E-F61C-9FA1234B0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8920"/>
            <a:ext cx="5630768" cy="364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9945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2A36C-1F0A-2CD8-E7FB-54F63EC67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6CB91-E160-5736-FBF7-B792FBD5A7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아이콘과 형태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CEE7FF-27BC-2B1F-E585-9D79F3D631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06</a:t>
            </a:r>
            <a:endParaRPr lang="ko-KR" altLang="en-US" dirty="0"/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1E33642D-9112-28FC-8D07-982CD436F8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356992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아이콘 플러그인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[Material Design Icons]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169376260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F7C1C-10D1-97CB-E988-7708BED0B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01B90A3-CE51-D402-EBB6-8BDFB4E5B78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A3700AF-97B3-B91D-67E3-C47237CE8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D1874163-1089-2776-5485-897FC41A30C3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아이콘 템플릿 구성하기</a:t>
            </a: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B0E815F-0098-AD53-F3FD-5C83F963D7BB}"/>
              </a:ext>
            </a:extLst>
          </p:cNvPr>
          <p:cNvGrpSpPr/>
          <p:nvPr/>
        </p:nvGrpSpPr>
        <p:grpSpPr>
          <a:xfrm>
            <a:off x="971600" y="1844824"/>
            <a:ext cx="7416824" cy="4248472"/>
            <a:chOff x="971600" y="1844824"/>
            <a:chExt cx="7416824" cy="424847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EE7543C-52C4-F3E1-28F6-98D3287B7421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E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B8658EF-9D23-2846-931D-BD59E3112647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4266E0A-DD4F-9752-9175-0BF0159F2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2132856"/>
            <a:ext cx="3456384" cy="371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5476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E3396-E896-F433-17FD-218BD5772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266FB7D-FFD2-A3AF-E0B6-F4E7981EAE0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00260B5-2467-A1B6-5673-CC326A48D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E767B4F3-518B-712F-D7FA-9A8A288E8D29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아이콘 종류 분류하기</a:t>
            </a:r>
            <a:endParaRPr lang="en-US" altLang="ko-KR" b="1" dirty="0"/>
          </a:p>
          <a:p>
            <a:pPr lvl="2"/>
            <a:r>
              <a:rPr kumimoji="0" lang="ko-KR" altLang="en-US" dirty="0"/>
              <a:t>기본적으로 가장 많이 사용하는 아이콘의 종류를 용도별로 분류해 제목을 구성</a:t>
            </a:r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9528E46-5D7A-25BD-DF18-614057F68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584838"/>
            <a:ext cx="6264696" cy="408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7102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3513E-AB2A-3F59-D875-78B254D0E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43157EE-DF1E-5423-AFE1-EFD44DAC326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C9E4864-21E3-7DD1-CE5E-6EE4E0318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01436B22-FA9B-A55D-71AB-9E1CA7EF9125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아이콘 플러그인 실행하기</a:t>
            </a:r>
            <a:endParaRPr lang="en-US" altLang="ko-KR" b="1" dirty="0"/>
          </a:p>
          <a:p>
            <a:pPr lvl="2"/>
            <a:r>
              <a:rPr kumimoji="0" lang="ko-KR" altLang="en-US" dirty="0"/>
              <a:t>리소스 툴</a:t>
            </a:r>
            <a:r>
              <a:rPr kumimoji="0" lang="en-US" altLang="ko-KR" dirty="0"/>
              <a:t>(    )</a:t>
            </a:r>
            <a:r>
              <a:rPr kumimoji="0" lang="ko-KR" altLang="en-US" dirty="0"/>
              <a:t>을 클릭 ▶ </a:t>
            </a:r>
            <a:r>
              <a:rPr kumimoji="0" lang="en-US" altLang="ko-KR" dirty="0"/>
              <a:t>[Plugins]</a:t>
            </a:r>
            <a:r>
              <a:rPr kumimoji="0" lang="ko-KR" altLang="en-US" dirty="0"/>
              <a:t> ▶ ‘</a:t>
            </a:r>
            <a:r>
              <a:rPr kumimoji="0" lang="en-US" altLang="ko-KR" dirty="0"/>
              <a:t>Material’</a:t>
            </a:r>
            <a:r>
              <a:rPr kumimoji="0" lang="ko-KR" altLang="en-US" dirty="0"/>
              <a:t> 검색 ▶ </a:t>
            </a:r>
            <a:r>
              <a:rPr kumimoji="0" lang="en-US" altLang="ko-KR" dirty="0"/>
              <a:t>[Material Design Icons]</a:t>
            </a:r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7E989F-2812-F346-3EDE-B1DFBF9F7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276872"/>
            <a:ext cx="247685" cy="2476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4DE7DED-2343-E216-DD99-2C2C109B3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636912"/>
            <a:ext cx="3184881" cy="356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7287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CBD02-FC92-D08A-C680-10CD2FD6C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BD9063B-7698-6D7A-0A92-F29574A0441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5855BB6-6E8D-91F5-E545-2B41B97DF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09990098-11E8-359E-89E1-50DDE05EAE7A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아이콘 선택하기</a:t>
            </a:r>
            <a:endParaRPr lang="en-US" altLang="ko-KR" b="1" dirty="0"/>
          </a:p>
          <a:p>
            <a:pPr lvl="2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B7368E-6FDD-885C-0273-19779BB6B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04864"/>
            <a:ext cx="6516009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5132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142CD-A287-D12B-DBDD-88EAA83A6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6100C36-F6E3-5732-C237-E08C30C66A4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189F99B-2369-9952-BFDE-8A30BD719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AEA2F078-5AA5-1505-B1E8-F200077F4D01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아이콘 선택하기</a:t>
            </a:r>
            <a:endParaRPr lang="en-US" altLang="ko-KR" b="1" dirty="0"/>
          </a:p>
          <a:p>
            <a:pPr lvl="2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BAFBA2-5F64-6992-F3C4-3115AE545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34293"/>
            <a:ext cx="2200582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62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61F7B-C0B9-7A06-AFB3-FC194B428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AAA3B83-B91D-07EA-7C62-13EBAC99A66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098B41E-BD6C-2698-0724-44924553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6D7E599-5CE3-1336-4B61-75726AB11F7F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아이콘 입력하기</a:t>
            </a:r>
            <a:endParaRPr lang="en-US" altLang="ko-KR" b="1" dirty="0"/>
          </a:p>
          <a:p>
            <a:pPr lvl="2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264CFB-C3D8-F775-0642-711E66419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04864"/>
            <a:ext cx="4504191" cy="417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52476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1ACFC-C420-4873-FA7F-BEB4BC9B5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BD7D01E-4E56-889D-6462-533497B3CFD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224F87A-6E54-5906-E706-6B0C4CD08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8DEBB60F-BB4C-256B-40BE-686CACA253B4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아이콘 화면에 배치하기</a:t>
            </a:r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2A4521-8090-CF6F-238C-245425ECD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76872"/>
            <a:ext cx="4032448" cy="410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144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E7CB5-860D-4307-AA9A-1126C197D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5959C38-B112-EA35-2552-A1A7A420F86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F16116-A642-DC10-E934-35B83FB2C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397077E1-9D97-20EE-A9E6-D1D5FFD06C4A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컴포넌트로 등록하기</a:t>
            </a:r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B0CC57-0BBD-430C-AC58-0D29EA41A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04864"/>
            <a:ext cx="3801357" cy="426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25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534BF-7EE4-B531-B918-E019C59BC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4D88CEF-81B6-2FFB-F32D-BBA3905C697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개요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07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원칙 작성하기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5EE7EE1-FCF0-B3DC-99CE-F80B371B1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5B03C6-BA30-9A99-2FF6-C82BAB692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276872"/>
            <a:ext cx="3737595" cy="364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5602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64E87-1B7B-7C07-C9FF-5A6BF7C7E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45B54B6-171B-36D8-A9FB-27AEEC7F547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3285A3-C2F6-5C10-D8FE-3A2D6001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D2C8FEAD-1C6D-9398-BC7B-4F2EC4432913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컴포넌트로 등록하기</a:t>
            </a:r>
            <a:endParaRPr kumimoji="0" lang="en-US" altLang="ko-KR" dirty="0"/>
          </a:p>
          <a:p>
            <a:pPr lvl="2"/>
            <a:r>
              <a:rPr kumimoji="0" lang="en-US" altLang="ko-KR" dirty="0"/>
              <a:t>[Assets]</a:t>
            </a:r>
            <a:r>
              <a:rPr kumimoji="0" lang="ko-KR" altLang="en-US" dirty="0"/>
              <a:t>에 아이콘이 컴포넌트로 등록됨</a:t>
            </a:r>
            <a:endParaRPr kumimoji="0" lang="en-US" altLang="ko-KR" dirty="0"/>
          </a:p>
          <a:p>
            <a:pPr lvl="3"/>
            <a:endParaRPr kumimoji="0" lang="en-US" altLang="ko-KR" dirty="0">
              <a:solidFill>
                <a:schemeClr val="accent2"/>
              </a:solidFill>
            </a:endParaRPr>
          </a:p>
          <a:p>
            <a:pPr lvl="3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A87CA6-4478-0727-4D65-03D7CB052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1772816"/>
            <a:ext cx="2721452" cy="488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6277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EBF87-EE90-E70B-7445-05D35CECF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6D143AD-0297-826F-6FDC-1DBBA9088EB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7BBECB-9A10-53C0-A016-4C6F9ABC0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821D34E-57B1-AABC-164E-2E10BF0807C7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아이콘 이름으로 분류하기</a:t>
            </a:r>
            <a:endParaRPr kumimoji="0" lang="en-US" altLang="ko-KR" dirty="0"/>
          </a:p>
          <a:p>
            <a:pPr lvl="2"/>
            <a:r>
              <a:rPr kumimoji="0" lang="en-US" altLang="ko-KR" dirty="0"/>
              <a:t>[Layers]</a:t>
            </a:r>
            <a:r>
              <a:rPr kumimoji="0" lang="ko-KR" altLang="en-US" dirty="0"/>
              <a:t>를 확인</a:t>
            </a:r>
            <a:endParaRPr kumimoji="0" lang="en-US" altLang="ko-KR" dirty="0"/>
          </a:p>
          <a:p>
            <a:pPr lvl="3"/>
            <a:endParaRPr kumimoji="0" lang="en-US" altLang="ko-KR" dirty="0">
              <a:solidFill>
                <a:schemeClr val="accent2"/>
              </a:solidFill>
            </a:endParaRPr>
          </a:p>
          <a:p>
            <a:pPr lvl="3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9964BC-B9C0-9F29-D98B-6023852CA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7128792" cy="288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70223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6450E-C83B-60B0-2490-64FEE80C1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5E848E3-5E4D-0D7B-BE82-FF539DD5D87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83AE078-DC5F-B111-0A96-B01C58357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E649DA9B-65A6-471E-86F7-B4F6D71A732E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아이콘 이름으로 분류하기</a:t>
            </a:r>
            <a:endParaRPr kumimoji="0" lang="en-US" altLang="ko-KR" dirty="0"/>
          </a:p>
          <a:p>
            <a:pPr lvl="2"/>
            <a:r>
              <a:rPr kumimoji="0" lang="en-US" altLang="ko-KR" dirty="0"/>
              <a:t>[Ctrl]+[R]</a:t>
            </a:r>
            <a:r>
              <a:rPr kumimoji="0" lang="ko-KR" altLang="en-US" dirty="0"/>
              <a:t>을 눌러 </a:t>
            </a:r>
            <a:r>
              <a:rPr kumimoji="0" lang="en-US" altLang="ko-KR" dirty="0"/>
              <a:t>[Rename] </a:t>
            </a:r>
            <a:r>
              <a:rPr kumimoji="0" lang="ko-KR" altLang="en-US" dirty="0"/>
              <a:t>옵션 창을 열어 </a:t>
            </a:r>
            <a:r>
              <a:rPr kumimoji="0" lang="en-US" altLang="ko-KR" dirty="0"/>
              <a:t>[Rename to] </a:t>
            </a:r>
            <a:r>
              <a:rPr kumimoji="0" lang="ko-KR" altLang="en-US" dirty="0"/>
              <a:t>부분에 그룹이 될 이름을 작성</a:t>
            </a:r>
            <a:endParaRPr kumimoji="0" lang="en-US" altLang="ko-KR" dirty="0"/>
          </a:p>
          <a:p>
            <a:pPr lvl="2"/>
            <a:r>
              <a:rPr kumimoji="0" lang="en-US" altLang="ko-KR" dirty="0"/>
              <a:t>Action/’</a:t>
            </a:r>
            <a:r>
              <a:rPr kumimoji="0" lang="ko-KR" altLang="en-US" dirty="0"/>
              <a:t>를 입력한 뒤 ‘</a:t>
            </a:r>
            <a:r>
              <a:rPr kumimoji="0" lang="en-US" altLang="ko-KR" dirty="0"/>
              <a:t>Current name’</a:t>
            </a:r>
            <a:r>
              <a:rPr kumimoji="0" lang="ko-KR" altLang="en-US" dirty="0"/>
              <a:t>을 선택 → </a:t>
            </a:r>
            <a:r>
              <a:rPr kumimoji="0" lang="en-US" altLang="ko-KR" dirty="0"/>
              <a:t>[Rename] </a:t>
            </a:r>
            <a:r>
              <a:rPr kumimoji="0" lang="ko-KR" altLang="en-US" dirty="0"/>
              <a:t>버튼을 클릭</a:t>
            </a:r>
            <a:endParaRPr kumimoji="0" lang="en-US" altLang="ko-KR" dirty="0"/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8899F0-C09E-9716-B316-6AE27A9B2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6696744" cy="327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0098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A802F-42D1-125C-2F6B-6578A419E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316DF5E-2D3E-F671-AD30-298E99627A4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8BB99C-9FBC-9DE0-1871-95D01D7F2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12694C0-A7A2-027A-7CE9-DB7CE8F7B072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아이콘 이름으로 분류하기</a:t>
            </a:r>
            <a:endParaRPr kumimoji="0" lang="en-US" altLang="ko-KR" dirty="0"/>
          </a:p>
          <a:p>
            <a:pPr lvl="2"/>
            <a:r>
              <a:rPr kumimoji="0" lang="en-US" altLang="ko-KR" dirty="0"/>
              <a:t>[Assets]</a:t>
            </a:r>
            <a:r>
              <a:rPr kumimoji="0" lang="ko-KR" altLang="en-US" dirty="0"/>
              <a:t> → </a:t>
            </a:r>
            <a:r>
              <a:rPr kumimoji="0" lang="en-US" altLang="ko-KR" dirty="0"/>
              <a:t>[Icon] </a:t>
            </a:r>
            <a:r>
              <a:rPr kumimoji="0" lang="ko-KR" altLang="en-US" dirty="0"/>
              <a:t>항목 아래에 ‘</a:t>
            </a:r>
            <a:r>
              <a:rPr kumimoji="0" lang="en-US" altLang="ko-KR" dirty="0"/>
              <a:t>Action’ </a:t>
            </a:r>
            <a:r>
              <a:rPr kumimoji="0" lang="ko-KR" altLang="en-US" dirty="0"/>
              <a:t>그룹 생성</a:t>
            </a:r>
            <a:endParaRPr kumimoji="0" lang="en-US" altLang="ko-KR" dirty="0"/>
          </a:p>
          <a:p>
            <a:pPr lvl="4"/>
            <a:endParaRPr kumimoji="0" lang="en-US" altLang="ko-KR" dirty="0"/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D7C939-66A0-94C4-793E-7AFEB0260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708920"/>
            <a:ext cx="7632848" cy="304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25681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AC68E-B0DD-E253-B1E9-FC34CBD87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E0F3264-B7DF-C1D6-4209-FD2C261F643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116EA67-3902-0814-09C3-239701C65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2B3612B5-9F4D-FA35-26FF-2AB9632681C9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형태의 구성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형태는 버튼</a:t>
            </a:r>
            <a:r>
              <a:rPr kumimoji="0" lang="en-US" altLang="ko-KR" dirty="0"/>
              <a:t>, </a:t>
            </a:r>
            <a:r>
              <a:rPr kumimoji="0" lang="ko-KR" altLang="en-US" dirty="0"/>
              <a:t>배너</a:t>
            </a:r>
            <a:r>
              <a:rPr kumimoji="0" lang="en-US" altLang="ko-KR" dirty="0"/>
              <a:t>, </a:t>
            </a:r>
            <a:r>
              <a:rPr kumimoji="0" lang="ko-KR" altLang="en-US" dirty="0" err="1"/>
              <a:t>뱃지</a:t>
            </a:r>
            <a:r>
              <a:rPr kumimoji="0" lang="ko-KR" altLang="en-US" dirty="0"/>
              <a:t> 등과 같은 컴포넌트 모양의 기준을 정함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가장자리의 둥근 정도를 지정해 크기별로 형태를 구성하는 것이 좋음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형태는 모서리의 각도나 곡선의 정도로 변주를 줄 수 있고</a:t>
            </a:r>
            <a:r>
              <a:rPr kumimoji="0" lang="en-US" altLang="ko-KR" dirty="0"/>
              <a:t>, </a:t>
            </a:r>
            <a:r>
              <a:rPr kumimoji="0" lang="ko-KR" altLang="en-US" dirty="0"/>
              <a:t>육각형이나 특정 도형에 의해 파여진 형태 등 다양한 모양으로 표시될 수 있음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형태는 구성 요소를 식별하고 브랜드를 표현하거나 주의를 집중시키는 역할을 함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870910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DBF8A-AD46-2B4B-354A-3B2A78C81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55262F8-B4D0-BF4C-2130-1FEFA297D06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B5246D2-F6B2-8A7C-B3A8-45F472BE3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3DFE7817-B078-012E-CEF9-6F91FE401579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형태의 구성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형태의 예시</a:t>
            </a:r>
            <a:endParaRPr lang="en-US" altLang="ko-KR" b="1" dirty="0">
              <a:solidFill>
                <a:srgbClr val="756567"/>
              </a:solidFill>
            </a:endParaRPr>
          </a:p>
          <a:p>
            <a:pPr lvl="2"/>
            <a:r>
              <a:rPr kumimoji="0" lang="ko-KR" altLang="en-US" dirty="0"/>
              <a:t>넓이가 ‘</a:t>
            </a:r>
            <a:r>
              <a:rPr kumimoji="0" lang="en-US" altLang="ko-KR" dirty="0"/>
              <a:t>240’</a:t>
            </a:r>
            <a:r>
              <a:rPr kumimoji="0" lang="ko-KR" altLang="en-US" dirty="0"/>
              <a:t>인 형태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전체 크기에서 좌우 마진 값을 뺀 넓이 ‘</a:t>
            </a:r>
            <a:r>
              <a:rPr kumimoji="0" lang="en-US" altLang="ko-KR" dirty="0"/>
              <a:t>320’ </a:t>
            </a:r>
            <a:r>
              <a:rPr kumimoji="0" lang="ko-KR" altLang="en-US" dirty="0"/>
              <a:t>크기를 기본으로 구성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크고 작은 가장자리 값을 조합해 형태를 구성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정해진 규칙보다는 제품과 서비스의 성격에</a:t>
            </a:r>
            <a:endParaRPr kumimoji="0" lang="en-US" altLang="ko-KR" dirty="0"/>
          </a:p>
          <a:p>
            <a:pPr marL="447675" lvl="2" indent="0">
              <a:buNone/>
            </a:pPr>
            <a:r>
              <a:rPr kumimoji="0" lang="ko-KR" altLang="en-US" dirty="0"/>
              <a:t>  맞춰 시각적인 균형을 생각하면서 만듦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E7EFEE-D257-139E-00E0-09B4A4F7A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3068960"/>
            <a:ext cx="2952328" cy="354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7780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80516-D71F-F40D-EE92-6ABC338C8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079BF34-B0E6-C024-FD24-C0D97776CB4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F4E7A0E-4765-E7A2-99CD-1B256594E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5FD56975-3B38-4F5C-92B2-BE1932D5B985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형태의 구성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형태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lvl="2"/>
            <a:r>
              <a:rPr kumimoji="0" lang="ko-KR" altLang="en-US" dirty="0"/>
              <a:t>가장자리의 둥근 정도를 설정하는 ‘</a:t>
            </a:r>
            <a:r>
              <a:rPr kumimoji="0" lang="en-US" altLang="ko-KR" dirty="0"/>
              <a:t>Radius’ </a:t>
            </a:r>
            <a:r>
              <a:rPr kumimoji="0" lang="ko-KR" altLang="en-US" dirty="0"/>
              <a:t>값은 기본 값의 변형을 주는 경우가 없기 때문에 토큰에 등록해도 되고 하지 않아도 됨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토큰 등록 </a:t>
            </a:r>
            <a:r>
              <a:rPr kumimoji="0" lang="en-US" altLang="ko-KR" dirty="0"/>
              <a:t>:</a:t>
            </a:r>
            <a:r>
              <a:rPr kumimoji="0" lang="ko-KR" altLang="en-US" dirty="0"/>
              <a:t> 토큰 화면을 열어 </a:t>
            </a:r>
            <a:r>
              <a:rPr kumimoji="0" lang="en-US" altLang="ko-KR" dirty="0"/>
              <a:t>[Border Radius] </a:t>
            </a:r>
            <a:r>
              <a:rPr kumimoji="0" lang="ko-KR" altLang="en-US" dirty="0"/>
              <a:t>항목 우측의    를 클릭한 뒤 옵션을 추가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FA0DE2-189D-F409-DA1E-3B0417ADA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184" y="3068960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3196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4AD7D-5ADD-60C9-0E07-3AF98BA7E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E64B444-59F4-AFB1-8455-4D2DC283FAA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F223296-C9E5-5703-C4E4-1C383A097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46BF97BA-1518-6C49-6914-284E4E84D56A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형태의 구성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형태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lvl="2"/>
            <a:r>
              <a:rPr kumimoji="0" lang="en-US" altLang="ko-KR" dirty="0"/>
              <a:t>[</a:t>
            </a:r>
            <a:r>
              <a:rPr kumimoji="0" lang="ko-KR" altLang="en-US" dirty="0"/>
              <a:t>그림 </a:t>
            </a:r>
            <a:r>
              <a:rPr kumimoji="0" lang="en-US" altLang="ko-KR" dirty="0"/>
              <a:t>7-10]</a:t>
            </a:r>
            <a:r>
              <a:rPr kumimoji="0" lang="ko-KR" altLang="en-US" dirty="0"/>
              <a:t> 기본 ‘</a:t>
            </a:r>
            <a:r>
              <a:rPr kumimoji="0" lang="en-US" altLang="ko-KR" dirty="0"/>
              <a:t>Base’ </a:t>
            </a:r>
            <a:r>
              <a:rPr kumimoji="0" lang="ko-KR" altLang="en-US" dirty="0"/>
              <a:t>값을 </a:t>
            </a:r>
            <a:r>
              <a:rPr kumimoji="0" lang="en-US" altLang="ko-KR" dirty="0"/>
              <a:t>4</a:t>
            </a:r>
            <a:r>
              <a:rPr kumimoji="0" lang="ko-KR" altLang="en-US" dirty="0"/>
              <a:t>로 설정</a:t>
            </a:r>
            <a:endParaRPr kumimoji="0" lang="en-US" altLang="ko-KR" dirty="0"/>
          </a:p>
          <a:p>
            <a:pPr lvl="2"/>
            <a:r>
              <a:rPr kumimoji="0" lang="en-US" altLang="ko-KR" dirty="0"/>
              <a:t>[Border Radius] </a:t>
            </a:r>
            <a:r>
              <a:rPr kumimoji="0" lang="ko-KR" altLang="en-US" dirty="0"/>
              <a:t>항목에 ‘</a:t>
            </a:r>
            <a:r>
              <a:rPr kumimoji="0" lang="en-US" altLang="ko-KR" dirty="0"/>
              <a:t>8’, ’12’, ’16’, ’24’, ’32’ </a:t>
            </a:r>
            <a:r>
              <a:rPr kumimoji="0" lang="ko-KR" altLang="en-US" dirty="0"/>
              <a:t>값을 등록한 내용임</a:t>
            </a:r>
            <a:endParaRPr kumimoji="0" lang="en-US" altLang="ko-KR" dirty="0"/>
          </a:p>
          <a:p>
            <a:pPr lvl="2"/>
            <a:endParaRPr lang="en-US" altLang="ko-KR" b="1" dirty="0">
              <a:solidFill>
                <a:srgbClr val="756567"/>
              </a:solidFill>
            </a:endParaRPr>
          </a:p>
          <a:p>
            <a:pPr lvl="2"/>
            <a:endParaRPr kumimoji="0" lang="en-US" altLang="ko-KR" dirty="0"/>
          </a:p>
          <a:p>
            <a:pPr lvl="2"/>
            <a:endParaRPr kumimoji="0" lang="en-US" altLang="ko-KR" dirty="0"/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9A127E-E209-D858-42A9-75352C547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996952"/>
            <a:ext cx="6048672" cy="353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2101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A10E6-1B4E-19C2-1D5F-69D6F840E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B323C53-B7A1-E004-31D9-EF37F30C405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8D04E33-DC82-87CA-F09D-AF7BBEC68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0D382016-2704-137C-8680-99900118B8E4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5092678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형태의 구성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기타 요소</a:t>
            </a:r>
            <a:endParaRPr lang="en-US" altLang="ko-KR" b="1" dirty="0">
              <a:solidFill>
                <a:srgbClr val="756567"/>
              </a:solidFill>
            </a:endParaRPr>
          </a:p>
          <a:p>
            <a:pPr lvl="2"/>
            <a:r>
              <a:rPr lang="ko-KR" altLang="en-US" dirty="0"/>
              <a:t>디자인 시스템은 변경 사항이 있다면 수시로 업데이트를 하고 필요한 부분을 추가하거나 제거하면서 사용함</a:t>
            </a:r>
            <a:endParaRPr lang="en-US" altLang="ko-KR" dirty="0"/>
          </a:p>
          <a:p>
            <a:pPr lvl="2"/>
            <a:r>
              <a:rPr lang="ko-KR" altLang="en-US" dirty="0"/>
              <a:t>따라서 상태를 나타내는 ‘</a:t>
            </a:r>
            <a:r>
              <a:rPr lang="en-US" altLang="ko-KR" dirty="0"/>
              <a:t>State’ </a:t>
            </a:r>
            <a:r>
              <a:rPr lang="ko-KR" altLang="en-US" dirty="0"/>
              <a:t>페이지는 꼭 필요하지 않다면 빈 공간으로 두고 필요할 때 상세 내용을 작성함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5FCF28-299A-A7B7-8968-0777B51D4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1634549"/>
            <a:ext cx="3496163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4171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285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6765A-5A56-84E6-374C-7905512D1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09FA760-7C9D-15CC-03E3-3E6337A09B2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파운데이션 페이지 작성하기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782952A-3362-99EC-F837-D7FC4E636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E280AF-DCCE-8C74-5BAB-986F6BE6C7CE}"/>
              </a:ext>
            </a:extLst>
          </p:cNvPr>
          <p:cNvGrpSpPr/>
          <p:nvPr/>
        </p:nvGrpSpPr>
        <p:grpSpPr>
          <a:xfrm>
            <a:off x="971600" y="1844824"/>
            <a:ext cx="7416824" cy="4248472"/>
            <a:chOff x="971600" y="1844824"/>
            <a:chExt cx="7416824" cy="424847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E50B835-F2B0-7E1B-65BA-B39519069EC0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E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C0BFCCB-7470-2D4A-6901-EC49B669E36F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8BA2714F-070E-9D05-18AC-0D9E9A7B3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1988840"/>
            <a:ext cx="2736304" cy="40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65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B8D96-00A8-CF16-8733-E8539406C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80FF5A4-2FA0-2F9E-E2E9-275EA8FED81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파운데이션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파운데이션 페이지 생성하기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Overview’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프레임 이름 부분을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[Ctrl]+[C]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눌러 복제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[Foundation]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페이지에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[Ctrl]+[V]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눌러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붙여넣음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프레임의 넓이는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2245’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수정 → 개요의 내용을 삭제하고 파운데이션 개요를 작성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839054-8E32-C486-C31A-4A48341A0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111264E-7788-583F-83BB-E3C3999FF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501008"/>
            <a:ext cx="7544853" cy="21720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770B00-6B83-131A-AADC-78F96285CBF1}"/>
              </a:ext>
            </a:extLst>
          </p:cNvPr>
          <p:cNvSpPr txBox="1"/>
          <p:nvPr/>
        </p:nvSpPr>
        <p:spPr>
          <a:xfrm>
            <a:off x="1043608" y="5373216"/>
            <a:ext cx="7488832" cy="16561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페이지를 새로 그려도 되지만 같은 형식을 유지하기 위해 붙여넣기를 사용하는 것이 편하다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</a:p>
          <a:p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19066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7370D-F8EC-88A6-7934-F15278DD2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D82F535-C762-E9C1-90B6-6701C3142D7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파운데이션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파운데이션 항목 구성하기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파운데이션 항목을 환경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(Environment)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과 기초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(Base)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요소로 구분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환경에는 하위 항목인 그리드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간격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엘리베이션에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대한 설명을 요약 함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4EF365-05E0-898B-D22C-8B41CF790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46403A-0DBB-C511-2909-440DDE8AC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9918" y="3189016"/>
            <a:ext cx="4544059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69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79FFA-7C9D-AFE1-62F0-26208D985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E85E503-F17E-CC2D-7B25-4FEE802022C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파운데이션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03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기초 요소 작성하기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lvl="2"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CF381B4-CED0-41C9-6296-7994F0649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1D5806-8447-F01C-1D29-9773E11FA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76872"/>
            <a:ext cx="6876256" cy="329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53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7584" y="3450714"/>
            <a:ext cx="2664296" cy="21602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디자인 시스템 구조 설계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개요와 파운데이션 기초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디자인 토큰의 활용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컬러 시스템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 err="1">
                <a:latin typeface="+mj-ea"/>
                <a:ea typeface="+mj-ea"/>
              </a:rPr>
              <a:t>타이포그래피</a:t>
            </a:r>
            <a:endParaRPr lang="ko-KR" altLang="en-US" sz="2000" b="1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아이콘과 형태</a:t>
            </a:r>
            <a:endParaRPr lang="en-US" altLang="ko-KR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42631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A6836-19D9-05AE-4E92-C261E2F87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DACC7BB-73E4-BE44-110A-41BAE175712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파운데이션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</a:t>
            </a: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4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파운데이션 페이지 완성하기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lvl="2"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2FE1A4F-519E-689B-774D-253814086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D6AEF5-E97F-6B05-C4D1-5F1E163CF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76872"/>
            <a:ext cx="6755251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10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EBE6A-1F40-DCA8-E0A6-59AB4EA87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2F9832D-94D4-93CE-8108-525D87AF3AA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파운데이션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</a:t>
            </a: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5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파운데이션 항목 프레임 추가하기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lvl="2"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22373FF-2FD4-CDB6-0326-EBEBE795A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C4B668-84DC-7589-9F52-145223D3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276872"/>
            <a:ext cx="5724128" cy="403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90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FC33F-1420-4854-2F93-D8788FC00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EE5B45B-C733-FFDA-25A6-FA090BDD2A9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6A9B9D-F01C-D349-D639-33CAF8070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2A7801-B5BA-9F2C-DF2B-2569A922FC26}"/>
              </a:ext>
            </a:extLst>
          </p:cNvPr>
          <p:cNvGrpSpPr/>
          <p:nvPr/>
        </p:nvGrpSpPr>
        <p:grpSpPr>
          <a:xfrm>
            <a:off x="971600" y="1844824"/>
            <a:ext cx="7416824" cy="4680520"/>
            <a:chOff x="971600" y="1844824"/>
            <a:chExt cx="7416824" cy="424847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3467B7B-79D4-1547-2407-EED00AEF7493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E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2B78DC7-85DF-E3A7-AA34-8C983E7DDD1B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4D5032F-4E83-8C22-1F50-67914A02B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1988840"/>
            <a:ext cx="2280032" cy="440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23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14A9F-005C-A547-4239-E54ECBC0C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05EB007-F5CA-BE81-AEFA-270BDB40595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모바일 그리드 시스템 구성하기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그리드 페이지의 프레임 크기는 넓이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1800’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높이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3500’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으로 설정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프레임 툴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선택 → 우측 옵션에서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Android Small’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선택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Grid’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프레임 내부에 배치한 뒤 해당 프레임에 대한 속성을 작성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31D812D-C70E-514D-BADA-C83488FDC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D3C85E7-EDF8-00AA-D71E-10F4942E8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645024"/>
            <a:ext cx="7468642" cy="14861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0565C08-E793-32DC-AD39-5377BE634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708920"/>
            <a:ext cx="213172" cy="21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97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9094F-28AB-9377-F37F-DAB17BCF8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3845504-ACE4-F59B-18A5-8A188FDF315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모바일 그리드 시스템 구성하기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lvl="2"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582C199-0F90-C29F-8413-B3851AD70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EA3ACF2-19BA-05BD-CC46-35BA43083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04864"/>
            <a:ext cx="7698413" cy="367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87CD4-E4AC-B7E1-0A4A-AB6A34DC3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94135AA-C141-E54A-BBCA-D3C1A598A97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모바일 그리드 시스템 구성하기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[Layout grid]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메뉴에서    를 클릭 → 그리드의 형태를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Columns’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옵션에서 컬럼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4’,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마진과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거터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값을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16’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으로 지정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27D94F-777D-BC65-0B0C-70D413202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A2ED2B-93E6-4E51-75D7-1088319BF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5648475" cy="34011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947E5BB-EA16-E1B4-9A81-661FD87E6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2276872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82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5BE26-E80A-8003-0C62-2C2212E94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3939991-CCCD-C2B9-6AD3-7FE5B7E2AE6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03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타블렛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그리드 시스템 구성</a:t>
            </a:r>
            <a:r>
              <a:rPr lang="ko-KR" altLang="en-US" b="1" dirty="0">
                <a:latin typeface="맑은 고딕"/>
                <a:ea typeface="맑은 고딕" panose="020B0503020000020004" pitchFamily="50" charset="-127"/>
              </a:rPr>
              <a:t>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/>
              <a:t>프레임 툴</a:t>
            </a:r>
            <a:r>
              <a:rPr lang="en-US" altLang="ko-KR" dirty="0"/>
              <a:t>(   )</a:t>
            </a:r>
            <a:r>
              <a:rPr lang="ko-KR" altLang="en-US" dirty="0"/>
              <a:t>을 선택하고 ‘</a:t>
            </a:r>
            <a:r>
              <a:rPr lang="en-US" altLang="ko-KR" dirty="0"/>
              <a:t>Grid’ </a:t>
            </a:r>
            <a:r>
              <a:rPr lang="ko-KR" altLang="en-US" dirty="0"/>
              <a:t>프레임 내부를 드래그</a:t>
            </a:r>
            <a:endParaRPr lang="en-US" altLang="ko-KR" dirty="0"/>
          </a:p>
          <a:p>
            <a:pPr lvl="2"/>
            <a:r>
              <a:rPr lang="ko-KR" altLang="en-US" dirty="0"/>
              <a:t>프레임의 크기를 갤럭시 탭</a:t>
            </a:r>
            <a:r>
              <a:rPr lang="en-US" altLang="ko-KR" dirty="0"/>
              <a:t>S10 </a:t>
            </a:r>
            <a:r>
              <a:rPr lang="ko-KR" altLang="en-US" dirty="0"/>
              <a:t>기준 크기인 넓이 ‘</a:t>
            </a:r>
            <a:r>
              <a:rPr lang="en-US" altLang="ko-KR" dirty="0"/>
              <a:t>800’ </a:t>
            </a:r>
            <a:r>
              <a:rPr lang="ko-KR" altLang="en-US" dirty="0"/>
              <a:t>높이 ‘</a:t>
            </a:r>
            <a:r>
              <a:rPr lang="en-US" altLang="ko-KR" dirty="0"/>
              <a:t>1280’</a:t>
            </a:r>
            <a:r>
              <a:rPr lang="ko-KR" altLang="en-US" dirty="0"/>
              <a:t>으로 변경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3E3F05D-EB4D-6336-49F0-C56DBBA54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70C9811-2255-89D7-3526-B5307E3C8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140968"/>
            <a:ext cx="7459116" cy="148610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EC337B6-001C-D159-2061-DFBA14B5B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276872"/>
            <a:ext cx="213172" cy="21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95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7A52C-402B-1ACF-031B-041F8998A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7BD5F05-C6BB-752D-B550-E922648F0D5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03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타블렛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그리드 시스템 구성</a:t>
            </a:r>
            <a:r>
              <a:rPr lang="ko-KR" altLang="en-US" b="1" dirty="0">
                <a:latin typeface="맑은 고딕"/>
                <a:ea typeface="맑은 고딕" panose="020B0503020000020004" pitchFamily="50" charset="-127"/>
              </a:rPr>
              <a:t>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6F1236-D2E3-C29D-E88D-1389FA391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7F113E-3CB6-E973-EF50-CB1A49506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76872"/>
            <a:ext cx="6155389" cy="405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02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218AE-9C45-D944-53C7-6DE0C3E16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1A4BD5A-24A0-84D0-61EF-92AEE2BE45F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04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타블렛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그리드 시스템 구성</a:t>
            </a:r>
            <a:r>
              <a:rPr lang="ko-KR" altLang="en-US" b="1" dirty="0">
                <a:latin typeface="맑은 고딕"/>
                <a:ea typeface="맑은 고딕" panose="020B0503020000020004" pitchFamily="50" charset="-127"/>
              </a:rPr>
              <a:t>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lang="en-US" altLang="ko-KR" dirty="0"/>
              <a:t>[Layout grid] </a:t>
            </a:r>
            <a:r>
              <a:rPr lang="ko-KR" altLang="en-US" dirty="0"/>
              <a:t>메뉴에서    를 클릭 → 그리드의 형태를 ‘</a:t>
            </a:r>
            <a:r>
              <a:rPr lang="en-US" altLang="ko-KR" dirty="0"/>
              <a:t>Columns’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옵션에서 컬럼 ‘</a:t>
            </a:r>
            <a:r>
              <a:rPr lang="en-US" altLang="ko-KR" dirty="0"/>
              <a:t>8’, </a:t>
            </a:r>
            <a:r>
              <a:rPr lang="ko-KR" altLang="en-US" dirty="0"/>
              <a:t>마진 ‘</a:t>
            </a:r>
            <a:r>
              <a:rPr lang="en-US" altLang="ko-KR" dirty="0"/>
              <a:t>30’, </a:t>
            </a:r>
            <a:r>
              <a:rPr lang="ko-KR" altLang="en-US" dirty="0"/>
              <a:t>그리고 </a:t>
            </a:r>
            <a:r>
              <a:rPr lang="ko-KR" altLang="en-US" dirty="0" err="1"/>
              <a:t>거터</a:t>
            </a:r>
            <a:r>
              <a:rPr lang="ko-KR" altLang="en-US" dirty="0"/>
              <a:t> 값을 ‘</a:t>
            </a:r>
            <a:r>
              <a:rPr lang="en-US" altLang="ko-KR" dirty="0"/>
              <a:t>24’</a:t>
            </a:r>
            <a:r>
              <a:rPr lang="ko-KR" altLang="en-US" dirty="0"/>
              <a:t>로 지정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C05660F-DEDB-BFF3-27F3-11649E20B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DCD9F9-6E04-3D73-668F-4D0376654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2276872"/>
            <a:ext cx="198092" cy="2228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B68F308-6839-F396-00EF-882EF5A9F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068960"/>
            <a:ext cx="4686954" cy="33913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884364A-F094-1AA4-3800-A23076E88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848" y="2276872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201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F9F1F-66B5-F8CB-CB63-47775A6BC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49F4B12-130E-1458-4398-29FCB31511C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05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데스크톱 그리드 시스템 구성하기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lang="ko-KR" altLang="en-US" dirty="0"/>
              <a:t>데스크톱 그리드 옵션의 속성을 작성 → 프레임 툴</a:t>
            </a:r>
            <a:r>
              <a:rPr lang="en-US" altLang="ko-KR" dirty="0"/>
              <a:t>(   )</a:t>
            </a:r>
            <a:r>
              <a:rPr lang="ko-KR" altLang="en-US" dirty="0"/>
              <a:t>로 ‘</a:t>
            </a:r>
            <a:r>
              <a:rPr lang="en-US" altLang="ko-KR" dirty="0"/>
              <a:t>Grid’ </a:t>
            </a:r>
            <a:r>
              <a:rPr lang="ko-KR" altLang="en-US" dirty="0"/>
              <a:t>프레임 내부를 드래그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넓이 ‘</a:t>
            </a:r>
            <a:r>
              <a:rPr lang="en-US" altLang="ko-KR" dirty="0"/>
              <a:t>1440’, </a:t>
            </a:r>
            <a:r>
              <a:rPr lang="ko-KR" altLang="en-US" dirty="0"/>
              <a:t>높이 ‘</a:t>
            </a:r>
            <a:r>
              <a:rPr lang="en-US" altLang="ko-KR" dirty="0"/>
              <a:t>1024’</a:t>
            </a:r>
            <a:r>
              <a:rPr lang="ko-KR" altLang="en-US" dirty="0"/>
              <a:t>로 지정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D7B6E62-8A0C-25D8-C579-B10E5948B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9C4B7F-D99E-79F1-3194-562395228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068960"/>
            <a:ext cx="7392432" cy="14575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87FAED9-3D0F-E1BB-9711-06D4ED882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2276872"/>
            <a:ext cx="213172" cy="21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217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BCC9A2-A726-A5CA-E704-1D0C1FEAB1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디자인 시스템 구축 실습으로 디자인 시스템의 구조를 이해한다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디자인 토큰 시스템을 활용하여 디자인 시스템을 구축해 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토큰 기능을 활용해 로컬 스타일을 불러오고 내보낼 수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7639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E5DF1-C2A8-89FC-8414-08C1D4D0E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B8420CB-CBA7-E6D5-3A73-A1C79F7C212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05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데스크톱 그리드 시스템 구성하기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8F09A2D-9588-74AD-36A7-80E146954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DE688D-1BD3-530D-CA78-69417F3DB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2276872"/>
            <a:ext cx="198092" cy="2228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3F1DF9-B36A-2823-2053-FB614124F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276872"/>
            <a:ext cx="6439799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382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455EB-69ED-2F00-A535-983DD69FF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BA4D0BE-BB59-374D-C17F-9551BAB6474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06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데스크톱 그리드 시스템 구성하기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[Layout grid]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메뉴에서    를 클릭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→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그리드의 형태를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Columns’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 → 옵션에서 컬럼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12’,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마진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64’,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그리고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거터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값을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36’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으로 지정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967825C-A1E3-B9CB-1DB4-9859EA6AF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B3588E-51A6-C512-9F37-C08E9B2A5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937911"/>
            <a:ext cx="5268060" cy="35152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C85AC85-2B2D-8706-6306-12AB989D8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2276872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877D0-24E9-2580-F3D1-115C4B0FA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FB97E2-1C54-2ACE-3C57-49DD5605076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07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그리드 시스템 완성하기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EC94801-506F-3EA1-FCA2-C24A31A94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1C9E73-8116-2F95-8D31-7D944CBD6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04865"/>
            <a:ext cx="3559389" cy="43204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DFFD1C-284D-A53D-2856-D2E2DADEDA17}"/>
              </a:ext>
            </a:extLst>
          </p:cNvPr>
          <p:cNvSpPr txBox="1"/>
          <p:nvPr/>
        </p:nvSpPr>
        <p:spPr>
          <a:xfrm>
            <a:off x="4788024" y="5301208"/>
            <a:ext cx="4499992" cy="16561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디바이스 </a:t>
            </a:r>
            <a:r>
              <a:rPr lang="ko-KR" altLang="en-US" sz="14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크기별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마진 값에 맞는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   사각형을 만들고 좌우에 배치한 뒤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 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색상을 추가하면 된다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..</a:t>
            </a:r>
          </a:p>
          <a:p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1946287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864D5-ABE9-88DB-32C6-442B06073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9049C8A-AC9E-CF93-8387-448A9E7C1D8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lvl="2">
              <a:defRPr/>
            </a:pP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5A44216-3D4A-4FBD-E8AD-ACCD82DFB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166900-A431-99B2-CE06-98B3376FE687}"/>
              </a:ext>
            </a:extLst>
          </p:cNvPr>
          <p:cNvGrpSpPr/>
          <p:nvPr/>
        </p:nvGrpSpPr>
        <p:grpSpPr>
          <a:xfrm>
            <a:off x="683568" y="2204865"/>
            <a:ext cx="7948172" cy="2376264"/>
            <a:chOff x="683568" y="2204865"/>
            <a:chExt cx="7948172" cy="2376264"/>
          </a:xfrm>
        </p:grpSpPr>
        <p:sp>
          <p:nvSpPr>
            <p:cNvPr id="4" name="Google Shape;169;p13">
              <a:extLst>
                <a:ext uri="{FF2B5EF4-FFF2-40B4-BE49-F238E27FC236}">
                  <a16:creationId xmlns:a16="http://schemas.microsoft.com/office/drawing/2014/main" id="{F761E7F3-E5F1-45B3-B549-0A03741CEB75}"/>
                </a:ext>
              </a:extLst>
            </p:cNvPr>
            <p:cNvSpPr/>
            <p:nvPr/>
          </p:nvSpPr>
          <p:spPr>
            <a:xfrm>
              <a:off x="699267" y="2204865"/>
              <a:ext cx="7920000" cy="2376264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318C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6" name="Google Shape;170;p13">
              <a:extLst>
                <a:ext uri="{FF2B5EF4-FFF2-40B4-BE49-F238E27FC236}">
                  <a16:creationId xmlns:a16="http://schemas.microsoft.com/office/drawing/2014/main" id="{1593E691-5C02-D782-CD88-8DE16B0AB11E}"/>
                </a:ext>
              </a:extLst>
            </p:cNvPr>
            <p:cNvSpPr txBox="1"/>
            <p:nvPr/>
          </p:nvSpPr>
          <p:spPr>
            <a:xfrm>
              <a:off x="699267" y="2758047"/>
              <a:ext cx="7932473" cy="16790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b="1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브레이크 포인트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: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반응형 또는 적응형 디자인에서 브라우저의 크기가 모바일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, </a:t>
              </a:r>
              <a:r>
                <a:rPr lang="ko-KR" altLang="en-US" sz="1600" b="0" i="0" u="none" strike="noStrike" cap="none" dirty="0" err="1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타블렛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,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데스크톱 등과 같이 특정 넓이가 되었을 때 디자인이 변경되는 지점</a:t>
              </a:r>
              <a:endParaRPr lang="en-US" altLang="ko-KR" sz="1600" b="0" i="0" u="none" strike="noStrike" cap="none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모바일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, </a:t>
              </a:r>
              <a:r>
                <a:rPr lang="ko-KR" altLang="en-US" sz="1600" b="0" i="0" u="none" strike="noStrike" cap="none" dirty="0" err="1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타블렛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,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데스크톱 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3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개의 브레이크 포인트만 있기도 하고 모바일과 </a:t>
              </a:r>
              <a:r>
                <a:rPr lang="ko-KR" altLang="en-US" sz="1600" b="0" i="0" u="none" strike="noStrike" cap="none" dirty="0" err="1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타블렛의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가로세로 간격 등을 모두 고려하여 더 많은 브레이크 포인트를 지정함</a:t>
              </a:r>
            </a:p>
          </p:txBody>
        </p:sp>
        <p:sp>
          <p:nvSpPr>
            <p:cNvPr id="7" name="Google Shape;171;p13">
              <a:extLst>
                <a:ext uri="{FF2B5EF4-FFF2-40B4-BE49-F238E27FC236}">
                  <a16:creationId xmlns:a16="http://schemas.microsoft.com/office/drawing/2014/main" id="{FF24F20F-97CA-8D16-A7A0-1EE626E846F6}"/>
                </a:ext>
              </a:extLst>
            </p:cNvPr>
            <p:cNvSpPr/>
            <p:nvPr/>
          </p:nvSpPr>
          <p:spPr>
            <a:xfrm>
              <a:off x="683568" y="2204865"/>
              <a:ext cx="1511728" cy="432048"/>
            </a:xfrm>
            <a:prstGeom prst="rect">
              <a:avLst/>
            </a:prstGeom>
            <a:solidFill>
              <a:srgbClr val="318C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하나 더 알기</a:t>
              </a:r>
              <a:endParaRPr dirty="0"/>
            </a:p>
          </p:txBody>
        </p:sp>
        <p:sp>
          <p:nvSpPr>
            <p:cNvPr id="8" name="Google Shape;172;p13">
              <a:extLst>
                <a:ext uri="{FF2B5EF4-FFF2-40B4-BE49-F238E27FC236}">
                  <a16:creationId xmlns:a16="http://schemas.microsoft.com/office/drawing/2014/main" id="{863C7E01-9104-5390-FDAB-338895C171A6}"/>
                </a:ext>
              </a:extLst>
            </p:cNvPr>
            <p:cNvSpPr txBox="1"/>
            <p:nvPr/>
          </p:nvSpPr>
          <p:spPr>
            <a:xfrm>
              <a:off x="2267744" y="2204865"/>
              <a:ext cx="5744941" cy="432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479D"/>
                </a:buClr>
                <a:buSzPts val="1600"/>
                <a:buFont typeface="Noto Sans Symbols"/>
                <a:buNone/>
              </a:pPr>
              <a:r>
                <a:rPr lang="ko-KR" altLang="en-US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브레이크 포인트</a:t>
              </a:r>
              <a:endParaRPr sz="1600" b="1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18314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디자인 토큰의 활용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03</a:t>
            </a:r>
            <a:endParaRPr lang="ko-KR" altLang="en-US" dirty="0"/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89D3C978-693F-4EF7-12FE-5189A7C67A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1560" y="3356992"/>
            <a:ext cx="806489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디자인 토큰에 간격과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엘리베이션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등록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커뮤니티의 활용</a:t>
            </a:r>
          </a:p>
        </p:txBody>
      </p:sp>
    </p:spTree>
    <p:extLst>
      <p:ext uri="{BB962C8B-B14F-4D97-AF65-F5344CB8AC3E}">
        <p14:creationId xmlns:p14="http://schemas.microsoft.com/office/powerpoint/2010/main" val="33746040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토큰을 활용한 간격과 </a:t>
            </a:r>
            <a:r>
              <a:rPr lang="ko-KR" altLang="en-US" dirty="0" err="1"/>
              <a:t>엘리베이션</a:t>
            </a:r>
            <a:r>
              <a:rPr lang="ko-KR" altLang="en-US" dirty="0"/>
              <a:t> 구축</a:t>
            </a:r>
            <a:endParaRPr lang="en-US" altLang="ko-KR" dirty="0"/>
          </a:p>
          <a:p>
            <a:pPr lvl="2"/>
            <a:r>
              <a:rPr lang="ko-KR" altLang="en-US" dirty="0"/>
              <a:t>디자인 토큰을 활용하여 컴포넌트의 간격</a:t>
            </a:r>
            <a:r>
              <a:rPr lang="en-US" altLang="ko-KR" dirty="0"/>
              <a:t>(Spacing)</a:t>
            </a:r>
            <a:r>
              <a:rPr lang="ko-KR" altLang="en-US" dirty="0"/>
              <a:t>과 </a:t>
            </a:r>
            <a:r>
              <a:rPr lang="ko-KR" altLang="en-US" dirty="0" err="1"/>
              <a:t>엘리베이션</a:t>
            </a:r>
            <a:r>
              <a:rPr lang="en-US" altLang="ko-KR" dirty="0"/>
              <a:t>(Elevation) </a:t>
            </a:r>
            <a:r>
              <a:rPr lang="ko-KR" altLang="en-US" dirty="0"/>
              <a:t>값을 설정</a:t>
            </a:r>
            <a:endParaRPr lang="en-US" altLang="ko-KR" dirty="0"/>
          </a:p>
          <a:p>
            <a:pPr lvl="2"/>
            <a:r>
              <a:rPr lang="ko-KR" altLang="en-US" dirty="0"/>
              <a:t>간격은 ‘</a:t>
            </a:r>
            <a:r>
              <a:rPr lang="en-US" altLang="ko-KR" dirty="0"/>
              <a:t>8dp’ </a:t>
            </a:r>
            <a:r>
              <a:rPr lang="ko-KR" altLang="en-US" dirty="0"/>
              <a:t>디자인을 고려한 ‘</a:t>
            </a:r>
            <a:r>
              <a:rPr lang="en-US" altLang="ko-KR" dirty="0"/>
              <a:t>8dp grid’</a:t>
            </a:r>
            <a:r>
              <a:rPr lang="ko-KR" altLang="en-US" dirty="0"/>
              <a:t>를 기본으로 제작</a:t>
            </a:r>
            <a:endParaRPr lang="en-US" altLang="ko-KR" dirty="0"/>
          </a:p>
          <a:p>
            <a:pPr lvl="2"/>
            <a:r>
              <a:rPr lang="ko-KR" altLang="en-US" dirty="0"/>
              <a:t>또한 </a:t>
            </a:r>
            <a:r>
              <a:rPr lang="ko-KR" altLang="en-US" dirty="0" err="1"/>
              <a:t>머티리얼</a:t>
            </a:r>
            <a:r>
              <a:rPr lang="ko-KR" altLang="en-US" dirty="0"/>
              <a:t> 디자인 가이드의 </a:t>
            </a:r>
            <a:r>
              <a:rPr lang="ko-KR" altLang="en-US" dirty="0" err="1"/>
              <a:t>타이포그래피를</a:t>
            </a:r>
            <a:r>
              <a:rPr lang="ko-KR" altLang="en-US" dirty="0"/>
              <a:t> 대비하여 ‘</a:t>
            </a:r>
            <a:r>
              <a:rPr lang="en-US" altLang="ko-KR" dirty="0"/>
              <a:t>4dp grid’ </a:t>
            </a:r>
            <a:r>
              <a:rPr lang="ko-KR" altLang="en-US" dirty="0"/>
              <a:t>간격도 함께 설정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FDE5BE-382D-BA69-D2D9-F28884F51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212976"/>
            <a:ext cx="6503754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672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C6AA0-86E7-8828-91F2-A9C80D057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D242A65-0BD3-4F00-ED82-FD6E9D33730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토큰으로 간격 설정하기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72088E6-B9E6-6E76-E071-DD9BE5DD6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4FA16FB-128B-F11F-7AE7-393A86F53B77}"/>
              </a:ext>
            </a:extLst>
          </p:cNvPr>
          <p:cNvGrpSpPr/>
          <p:nvPr/>
        </p:nvGrpSpPr>
        <p:grpSpPr>
          <a:xfrm>
            <a:off x="971600" y="1844824"/>
            <a:ext cx="7416824" cy="4248472"/>
            <a:chOff x="971600" y="1844824"/>
            <a:chExt cx="7416824" cy="424847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A84C391-7F88-E67C-E584-AB82D613AE2C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E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E9EE3B-6516-25D0-5308-6460F23AC10E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C58F8B5-8C9B-4938-2C59-D91E7C36E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2348880"/>
            <a:ext cx="4134222" cy="359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139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87C0E-67CD-96D5-6D8B-43CFB56FC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E83E36C-6336-1102-0056-90DE942C07A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토큰으로 간격 설정하기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간격 페이지 작성하기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사각형 툴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크기에 맞는 사각형을 그림 </a:t>
            </a:r>
            <a:r>
              <a:rPr lang="en-US" altLang="ko-KR" dirty="0">
                <a:latin typeface="맑은 고딕"/>
                <a:ea typeface="맑은 고딕" panose="020B0503020000020004" pitchFamily="50" charset="-127"/>
              </a:rPr>
              <a:t>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‘4dp’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8dp’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간격을 나누어 작성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9B7AFF-0BE6-284C-336F-2AA420879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E0A0CF-B9A3-623D-8BC8-0E6F07944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80928"/>
            <a:ext cx="3816424" cy="340269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32AF452-1441-3D1F-FC04-BB00D36E2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123728" y="2276872"/>
            <a:ext cx="216024" cy="21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268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6CE20-66CA-8AD9-8702-529DB8631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CF307FD-59FF-6A24-8D5A-D216B279C41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토큰으로 간격 설정하기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 실행하기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7A13797-EDFB-C5BF-C4ED-B5BDDC707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0A7FE2-4B91-123E-FAF5-5AEE897CC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348880"/>
            <a:ext cx="3816424" cy="409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18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4C6E4-3D23-415A-48C8-603DEC113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DB2D71B-7AC1-1B71-B486-D60D69D876B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토큰으로 간격 설정하기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03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 실행하기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lang="en-US" altLang="ko-KR" dirty="0"/>
              <a:t>[New empty file] </a:t>
            </a:r>
            <a:r>
              <a:rPr lang="ko-KR" altLang="en-US" dirty="0"/>
              <a:t>버튼을 클릭 → 토큰 스튜디오 실행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A666311-C8ED-203C-D4BE-8A063E496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5C50D5-7B47-AFF4-4D21-AA6FF2535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8920"/>
            <a:ext cx="5344840" cy="364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2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디자인 시스템 구조 설계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01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9A3D31A4-948C-AAFF-35C8-013BBEB358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7883" y="3356992"/>
            <a:ext cx="878497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디자인 시스템 구조의 이해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디자인 시스템 구축 실습의 이해</a:t>
            </a:r>
          </a:p>
        </p:txBody>
      </p:sp>
    </p:spTree>
    <p:extLst>
      <p:ext uri="{BB962C8B-B14F-4D97-AF65-F5344CB8AC3E}">
        <p14:creationId xmlns:p14="http://schemas.microsoft.com/office/powerpoint/2010/main" val="6732546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236F5-8D73-CA12-0E49-98D400B9D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6FF59FB-7CB6-4253-96C9-9F4AD9FCE34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토큰으로 간격 설정하기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04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디자인 토큰에 간격 추가하기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dirty="0"/>
              <a:t>[Spacing] </a:t>
            </a:r>
            <a:r>
              <a:rPr lang="ko-KR" altLang="en-US" dirty="0"/>
              <a:t>항목 우측의     를 클릭→ ‘</a:t>
            </a:r>
            <a:r>
              <a:rPr lang="en-US" altLang="ko-KR" dirty="0" err="1"/>
              <a:t>Spacing.BaseSpacing</a:t>
            </a:r>
            <a:r>
              <a:rPr lang="en-US" altLang="ko-KR" dirty="0"/>
              <a:t>’</a:t>
            </a:r>
            <a:r>
              <a:rPr lang="ko-KR" altLang="en-US" dirty="0"/>
              <a:t>으로 이름을 지정 </a:t>
            </a:r>
            <a:endParaRPr lang="en-US" altLang="ko-KR" dirty="0"/>
          </a:p>
          <a:p>
            <a:pPr lvl="2"/>
            <a:r>
              <a:rPr lang="en-US" altLang="ko-KR" dirty="0"/>
              <a:t>‘4dp’ </a:t>
            </a:r>
            <a:r>
              <a:rPr lang="ko-KR" altLang="en-US" dirty="0"/>
              <a:t>간격을 유지하므로 </a:t>
            </a:r>
            <a:r>
              <a:rPr lang="en-US" altLang="ko-KR" dirty="0"/>
              <a:t>[Value] </a:t>
            </a:r>
            <a:r>
              <a:rPr lang="ko-KR" altLang="en-US" dirty="0"/>
              <a:t>옵션에 ‘</a:t>
            </a:r>
            <a:r>
              <a:rPr lang="en-US" altLang="ko-KR" dirty="0"/>
              <a:t>4’</a:t>
            </a:r>
            <a:r>
              <a:rPr lang="ko-KR" altLang="en-US" dirty="0"/>
              <a:t>를 입력한 뒤 </a:t>
            </a:r>
            <a:r>
              <a:rPr lang="en-US" altLang="ko-KR" dirty="0"/>
              <a:t>[Create]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4B33760-20CF-30C3-16A2-8CF09603C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50F96B-5271-39A2-420A-59DCBC150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6480720" cy="30419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0542311-5C44-CAD2-E1BD-B546C719B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2276872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546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A1051-25B5-F03C-3F49-0FD65FE7F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C166108-0247-BCC6-C554-BB5BC4CC975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토큰으로 간격 설정하기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05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디자인 토큰에 간격 추가하기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Spacing’ </a:t>
            </a:r>
            <a:r>
              <a:rPr lang="ko-KR" altLang="en-US" dirty="0"/>
              <a:t>그룹 옆의     를 클릭 → </a:t>
            </a:r>
            <a:r>
              <a:rPr lang="en-US" altLang="ko-KR" dirty="0"/>
              <a:t>‘Spacing.’</a:t>
            </a:r>
            <a:r>
              <a:rPr lang="ko-KR" altLang="en-US" dirty="0"/>
              <a:t>이 이미 지정되어 있으므로 ‘</a:t>
            </a:r>
            <a:r>
              <a:rPr lang="en-US" altLang="ko-KR" dirty="0"/>
              <a:t>8’</a:t>
            </a:r>
            <a:r>
              <a:rPr lang="ko-KR" altLang="en-US" dirty="0"/>
              <a:t>을 입력</a:t>
            </a:r>
            <a:endParaRPr lang="en-US" altLang="ko-KR" dirty="0"/>
          </a:p>
          <a:p>
            <a:pPr lvl="2"/>
            <a:r>
              <a:rPr lang="en-US" altLang="ko-KR" dirty="0"/>
              <a:t>[Value] </a:t>
            </a:r>
            <a:r>
              <a:rPr lang="ko-KR" altLang="en-US" dirty="0"/>
              <a:t>값 </a:t>
            </a:r>
            <a:r>
              <a:rPr lang="en-US" altLang="ko-KR" dirty="0"/>
              <a:t>{ }</a:t>
            </a:r>
            <a:r>
              <a:rPr lang="ko-KR" altLang="en-US" dirty="0"/>
              <a:t>안에 ‘</a:t>
            </a:r>
            <a:r>
              <a:rPr lang="en-US" altLang="ko-KR" dirty="0"/>
              <a:t>4’</a:t>
            </a:r>
            <a:r>
              <a:rPr lang="ko-KR" altLang="en-US" dirty="0"/>
              <a:t>의 변수 값을 가진 ‘</a:t>
            </a:r>
            <a:r>
              <a:rPr lang="en-US" altLang="ko-KR" dirty="0" err="1"/>
              <a:t>Spacing.BaseSpacing</a:t>
            </a:r>
            <a:r>
              <a:rPr lang="en-US" altLang="ko-KR" dirty="0"/>
              <a:t>’</a:t>
            </a:r>
            <a:r>
              <a:rPr lang="ko-KR" altLang="en-US" dirty="0"/>
              <a:t>과 ‘*</a:t>
            </a:r>
            <a:r>
              <a:rPr lang="en-US" altLang="ko-KR" dirty="0"/>
              <a:t>2’</a:t>
            </a:r>
            <a:r>
              <a:rPr lang="ko-KR" altLang="en-US" dirty="0"/>
              <a:t>를 입력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D9EBC06-1B84-3621-ED16-D60705ACB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B0B1E90-336B-B019-055F-72AACC4C6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6480720" cy="298727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7B6C22B-6371-78C8-BD9A-036E5F1DB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2276872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030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07FED-F569-83CC-0ED6-BC9D9291B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F6A3D85-E432-CDCA-171F-0C331934CC2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토큰으로 간격 설정하기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06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디자인 토큰에 간격 추가하기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Spacing’ </a:t>
            </a:r>
            <a:r>
              <a:rPr lang="ko-KR" altLang="en-US" dirty="0"/>
              <a:t>그룹 옆의     를 클릭 → </a:t>
            </a:r>
            <a:r>
              <a:rPr lang="en-US" altLang="ko-KR" dirty="0"/>
              <a:t>[Name]</a:t>
            </a:r>
            <a:r>
              <a:rPr lang="ko-KR" altLang="en-US" dirty="0"/>
              <a:t>에 ‘</a:t>
            </a:r>
            <a:r>
              <a:rPr lang="en-US" altLang="ko-KR" dirty="0"/>
              <a:t>4’</a:t>
            </a:r>
            <a:r>
              <a:rPr lang="ko-KR" altLang="en-US" dirty="0"/>
              <a:t>가 추가된 ‘</a:t>
            </a:r>
            <a:r>
              <a:rPr lang="en-US" altLang="ko-KR" dirty="0"/>
              <a:t>12’</a:t>
            </a:r>
            <a:r>
              <a:rPr lang="ko-KR" altLang="en-US" dirty="0"/>
              <a:t>를 입력</a:t>
            </a:r>
            <a:endParaRPr lang="en-US" altLang="ko-KR" dirty="0"/>
          </a:p>
          <a:p>
            <a:pPr lvl="2"/>
            <a:r>
              <a:rPr lang="en-US" altLang="ko-KR" dirty="0"/>
              <a:t>[Value]</a:t>
            </a:r>
            <a:r>
              <a:rPr lang="ko-KR" altLang="en-US" dirty="0"/>
              <a:t>에 ‘</a:t>
            </a:r>
            <a:r>
              <a:rPr lang="en-US" altLang="ko-KR" dirty="0"/>
              <a:t>{</a:t>
            </a:r>
            <a:r>
              <a:rPr lang="en-US" altLang="ko-KR" dirty="0" err="1"/>
              <a:t>Spacing.BaseSpacing</a:t>
            </a:r>
            <a:r>
              <a:rPr lang="en-US" altLang="ko-KR" dirty="0"/>
              <a:t>}*3’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입력 →</a:t>
            </a:r>
            <a:r>
              <a:rPr lang="en-US" altLang="ko-KR" dirty="0"/>
              <a:t> [Create] </a:t>
            </a:r>
            <a:r>
              <a:rPr lang="ko-KR" altLang="en-US" dirty="0"/>
              <a:t>버튼 클릭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705662B-CD2E-1EAF-7DC7-F165140F9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A68B91-7EB4-B956-1172-99A70F026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10715"/>
            <a:ext cx="5068007" cy="34866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F28104C-6476-8ED1-ABF0-6559364BB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2276872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7514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35C7B-B07D-14E2-587D-1CB109B28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A92DBAF-4E13-8F53-F67F-5CF79F9C420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토큰으로 간격 설정하기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07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디자인 토큰에 간격 추가하기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/>
              <a:t>같은 방법으로 ‘</a:t>
            </a:r>
            <a:r>
              <a:rPr lang="en-US" altLang="ko-KR" dirty="0"/>
              <a:t>4’</a:t>
            </a:r>
            <a:r>
              <a:rPr lang="ko-KR" altLang="en-US" dirty="0"/>
              <a:t>의 배수로 간격을 추가하여 하위 요소를 ‘</a:t>
            </a:r>
            <a:r>
              <a:rPr lang="en-US" altLang="ko-KR" dirty="0"/>
              <a:t>80’</a:t>
            </a:r>
            <a:r>
              <a:rPr lang="ko-KR" altLang="en-US" dirty="0"/>
              <a:t>까지 만듦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EDF31-3114-2D1F-5776-D3718B5A1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4EECD3-C0F6-5EF4-3195-73FF008AD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708920"/>
            <a:ext cx="2776244" cy="384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83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6D34CC1-6E19-436E-92E6-E8DF90DAF127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83568" y="1772816"/>
            <a:ext cx="3010320" cy="20862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E04DB4-B33B-450B-90BA-B156897EF856}"/>
              </a:ext>
            </a:extLst>
          </p:cNvPr>
          <p:cNvSpPr txBox="1"/>
          <p:nvPr/>
        </p:nvSpPr>
        <p:spPr>
          <a:xfrm>
            <a:off x="3995936" y="2348880"/>
            <a:ext cx="46002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오토레이아웃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08339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F4147-3D8F-A742-0263-7837C88A5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607D4AB-885B-7703-39EC-17AD81CFA8A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토큰으로 간격 설정하기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77FCF06-23CA-0DA2-1103-4398E5A7A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grpSp>
        <p:nvGrpSpPr>
          <p:cNvPr id="3" name="Google Shape;168;p13">
            <a:extLst>
              <a:ext uri="{FF2B5EF4-FFF2-40B4-BE49-F238E27FC236}">
                <a16:creationId xmlns:a16="http://schemas.microsoft.com/office/drawing/2014/main" id="{AB5CA73B-0505-8F02-D42F-86AF4A1F51C4}"/>
              </a:ext>
            </a:extLst>
          </p:cNvPr>
          <p:cNvGrpSpPr/>
          <p:nvPr/>
        </p:nvGrpSpPr>
        <p:grpSpPr>
          <a:xfrm>
            <a:off x="683568" y="1844824"/>
            <a:ext cx="7948172" cy="4927822"/>
            <a:chOff x="656275" y="1772815"/>
            <a:chExt cx="7948172" cy="4567782"/>
          </a:xfrm>
        </p:grpSpPr>
        <p:sp>
          <p:nvSpPr>
            <p:cNvPr id="4" name="Google Shape;169;p13">
              <a:extLst>
                <a:ext uri="{FF2B5EF4-FFF2-40B4-BE49-F238E27FC236}">
                  <a16:creationId xmlns:a16="http://schemas.microsoft.com/office/drawing/2014/main" id="{73BB49BD-02A4-FDFD-6072-BD5874A6E249}"/>
                </a:ext>
              </a:extLst>
            </p:cNvPr>
            <p:cNvSpPr/>
            <p:nvPr/>
          </p:nvSpPr>
          <p:spPr>
            <a:xfrm>
              <a:off x="671974" y="1772815"/>
              <a:ext cx="7920000" cy="4032449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318C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5" name="Google Shape;170;p13">
              <a:extLst>
                <a:ext uri="{FF2B5EF4-FFF2-40B4-BE49-F238E27FC236}">
                  <a16:creationId xmlns:a16="http://schemas.microsoft.com/office/drawing/2014/main" id="{7FB20C2B-1524-478A-D771-E64FD836996B}"/>
                </a:ext>
              </a:extLst>
            </p:cNvPr>
            <p:cNvSpPr txBox="1"/>
            <p:nvPr/>
          </p:nvSpPr>
          <p:spPr>
            <a:xfrm>
              <a:off x="671974" y="2325998"/>
              <a:ext cx="7932473" cy="4014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b="0" i="0" u="none" strike="noStrike" cap="none" dirty="0" err="1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피그마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메뉴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(    )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를 클릭 → 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[Preference] ▶ [Nudge amount]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를 선택</a:t>
              </a:r>
              <a:endParaRPr lang="en-US" altLang="ko-KR" sz="1600" b="0" i="0" u="none" strike="noStrike" cap="none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‘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8px’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씩 움직일 수 있도록 ‘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Big nudge’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수치를 ‘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8’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로 변경</a:t>
              </a:r>
              <a:endParaRPr lang="en-US" altLang="ko-KR" sz="1600" b="0" i="0" u="none" strike="noStrike" cap="none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endParaRPr lang="en-US" altLang="ko-KR" sz="1600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endParaRPr lang="en-US" altLang="ko-KR" sz="1600" b="0" i="0" u="none" strike="noStrike" cap="none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endParaRPr lang="en-US" altLang="ko-KR" sz="1600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endParaRPr lang="en-US" altLang="ko-KR" sz="1600" b="0" i="0" u="none" strike="noStrike" cap="none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[Ctrl]+[P]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를 누르고 ‘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Nudge amount’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를 입력 </a:t>
              </a:r>
              <a:endParaRPr lang="en-US" altLang="ko-KR" sz="1600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[Nudge amount]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옵션 창을 열어 ‘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Big nudge’</a:t>
              </a:r>
            </a:p>
            <a:p>
              <a:pPr marL="266700" marR="0" lvl="1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</a:pP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수치를 변경할 수 있음</a:t>
              </a:r>
            </a:p>
          </p:txBody>
        </p:sp>
        <p:sp>
          <p:nvSpPr>
            <p:cNvPr id="7" name="Google Shape;171;p13">
              <a:extLst>
                <a:ext uri="{FF2B5EF4-FFF2-40B4-BE49-F238E27FC236}">
                  <a16:creationId xmlns:a16="http://schemas.microsoft.com/office/drawing/2014/main" id="{33408994-3045-F633-2B47-B2AC5382A036}"/>
                </a:ext>
              </a:extLst>
            </p:cNvPr>
            <p:cNvSpPr/>
            <p:nvPr/>
          </p:nvSpPr>
          <p:spPr>
            <a:xfrm>
              <a:off x="656275" y="1772816"/>
              <a:ext cx="1511728" cy="432048"/>
            </a:xfrm>
            <a:prstGeom prst="rect">
              <a:avLst/>
            </a:prstGeom>
            <a:solidFill>
              <a:srgbClr val="318C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하나 더 알기</a:t>
              </a:r>
              <a:endParaRPr dirty="0"/>
            </a:p>
          </p:txBody>
        </p:sp>
        <p:sp>
          <p:nvSpPr>
            <p:cNvPr id="8" name="Google Shape;172;p13">
              <a:extLst>
                <a:ext uri="{FF2B5EF4-FFF2-40B4-BE49-F238E27FC236}">
                  <a16:creationId xmlns:a16="http://schemas.microsoft.com/office/drawing/2014/main" id="{D5EDD8C9-33AA-1949-A21C-F4F8F1CD19C8}"/>
                </a:ext>
              </a:extLst>
            </p:cNvPr>
            <p:cNvSpPr txBox="1"/>
            <p:nvPr/>
          </p:nvSpPr>
          <p:spPr>
            <a:xfrm>
              <a:off x="2240451" y="1772816"/>
              <a:ext cx="5744941" cy="432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479D"/>
                </a:buClr>
                <a:buSzPts val="1600"/>
                <a:buFont typeface="Noto Sans Symbols"/>
                <a:buNone/>
              </a:pPr>
              <a:r>
                <a:rPr lang="ko-KR" altLang="en-US" sz="1600" b="1" dirty="0" err="1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피그마</a:t>
              </a:r>
              <a:r>
                <a:rPr lang="ko-KR" altLang="en-US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</a:t>
              </a:r>
              <a:r>
                <a:rPr lang="en-US" altLang="ko-KR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[Nudge amount] </a:t>
              </a:r>
              <a:r>
                <a:rPr lang="ko-KR" altLang="en-US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옵션</a:t>
              </a:r>
              <a:endParaRPr sz="1600" b="1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49D91764-DF73-C920-9CCC-CD7CA2946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356992"/>
            <a:ext cx="2880320" cy="126598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AF600E-D143-3512-736A-CE0F10F2A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4365104"/>
            <a:ext cx="2808312" cy="16173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407A42-4C58-EFF9-E608-20F1E2486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564904"/>
            <a:ext cx="243358" cy="25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3882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D7DA3-1C9D-FCA4-C653-55F8ED0B0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825FB3D-276A-ACD2-FFB2-FD76709AEA9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커뮤니티의 활용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커뮤니티 접속하기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 err="1">
                <a:latin typeface="맑은 고딕"/>
                <a:ea typeface="맑은 고딕" panose="020B0503020000020004" pitchFamily="50" charset="-127"/>
              </a:rPr>
              <a:t>피그마</a:t>
            </a:r>
            <a:r>
              <a:rPr lang="ko-KR" altLang="en-US" dirty="0">
                <a:latin typeface="맑은 고딕"/>
                <a:ea typeface="맑은 고딕" panose="020B0503020000020004" pitchFamily="50" charset="-127"/>
              </a:rPr>
              <a:t> 메뉴</a:t>
            </a:r>
            <a:r>
              <a:rPr lang="en-US" altLang="ko-KR" dirty="0">
                <a:latin typeface="맑은 고딕"/>
                <a:ea typeface="맑은 고딕" panose="020B0503020000020004" pitchFamily="50" charset="-127"/>
              </a:rPr>
              <a:t>(    ) </a:t>
            </a:r>
            <a:r>
              <a:rPr lang="ko-KR" altLang="en-US" dirty="0">
                <a:latin typeface="맑은 고딕"/>
                <a:ea typeface="맑은 고딕" panose="020B0503020000020004" pitchFamily="50" charset="-127"/>
              </a:rPr>
              <a:t>클릭 → </a:t>
            </a:r>
            <a:r>
              <a:rPr lang="en-US" altLang="ko-KR" dirty="0">
                <a:latin typeface="맑은 고딕"/>
                <a:ea typeface="맑은 고딕" panose="020B0503020000020004" pitchFamily="50" charset="-127"/>
              </a:rPr>
              <a:t>[Back to files] </a:t>
            </a:r>
            <a:r>
              <a:rPr lang="ko-KR" altLang="en-US" dirty="0">
                <a:latin typeface="맑은 고딕"/>
                <a:ea typeface="맑은 고딕" panose="020B0503020000020004" pitchFamily="50" charset="-127"/>
              </a:rPr>
              <a:t>선택</a:t>
            </a:r>
            <a:endParaRPr lang="en-US" altLang="ko-KR" dirty="0">
              <a:latin typeface="맑은 고딕"/>
              <a:ea typeface="맑은 고딕" panose="020B0503020000020004" pitchFamily="50" charset="-127"/>
            </a:endParaRPr>
          </a:p>
          <a:p>
            <a:pPr lvl="2"/>
            <a:r>
              <a:rPr lang="ko-KR" altLang="en-US" dirty="0">
                <a:latin typeface="맑은 고딕"/>
                <a:ea typeface="맑은 고딕" panose="020B0503020000020004" pitchFamily="50" charset="-127"/>
              </a:rPr>
              <a:t>홈 화면 좌측 하단의 </a:t>
            </a:r>
            <a:r>
              <a:rPr lang="en-US" altLang="ko-KR" dirty="0">
                <a:latin typeface="맑은 고딕"/>
                <a:ea typeface="맑은 고딕" panose="020B0503020000020004" pitchFamily="50" charset="-127"/>
              </a:rPr>
              <a:t>[Explore Community]</a:t>
            </a:r>
            <a:r>
              <a:rPr lang="ko-KR" altLang="en-US" dirty="0">
                <a:latin typeface="맑은 고딕"/>
                <a:ea typeface="맑은 고딕" panose="020B0503020000020004" pitchFamily="50" charset="-127"/>
              </a:rPr>
              <a:t>를 클릭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2AC5A7-F563-3A89-8149-44E95C46E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52849C7-CE4D-69DF-11F8-D2525FFA3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5832648" cy="331366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D33BE3A-0943-06F9-5182-E033B482C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2276872"/>
            <a:ext cx="243358" cy="25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537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508E0-0A0D-D92A-49CA-40D686FC7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5D60455-D019-3476-58B9-317C1B0AF75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커뮤니티의 활용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커뮤니티 사용하기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검색 창에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Material Design’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입력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158B4B-D2B5-39E3-4F19-42561E8B7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ECD7A4-4F92-6F78-F4BC-627135450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3" y="2708920"/>
            <a:ext cx="6840760" cy="302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530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1AEDF-C469-570A-EB26-2A1D9AEAD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7A3BC31-013D-2E9C-0646-3E79829B30A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커뮤니티의 활용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03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커뮤니티 사용하기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Material Design’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 키워드로 등록된 파일이나 템플릿 결과가 나타남</a:t>
            </a: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76D8BD0-719A-FE97-4C9F-65CD3F0D3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A4801D-5A37-9B6C-D601-D2E2B3772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8920"/>
            <a:ext cx="6581479" cy="347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827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2C0D5-AB71-3C80-C988-855BC0A01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96484BC-A93C-33BB-034B-B112B6EB8D4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커뮤니티의 활용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04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커뮤니티 사용하기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[Open in Figma]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선택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E209497-4155-59F8-49A0-2FE1D3745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EF8AA8-74E7-0883-2440-B77FE47F9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80928"/>
            <a:ext cx="6480720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50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시스템 구조의 이해</a:t>
            </a:r>
            <a:endParaRPr lang="en-US" altLang="ko-KR" dirty="0"/>
          </a:p>
          <a:p>
            <a:pPr lvl="2"/>
            <a:r>
              <a:rPr lang="ko-KR" altLang="en-US" dirty="0"/>
              <a:t>디자인 시스템의 구조는 각 기업의 제품이나 서비스에 따라 알맞게 구성하면 되므로 별도의 정해진 형식은 없음</a:t>
            </a:r>
            <a:endParaRPr lang="en-US" altLang="ko-KR" dirty="0"/>
          </a:p>
          <a:p>
            <a:pPr lvl="2"/>
            <a:r>
              <a:rPr lang="ko-KR" altLang="en-US" dirty="0"/>
              <a:t>다양한 디자인 시스템 구축 사례들을 참고하여 핵심이 되는 요소들을 작성하면 됨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디자인 시스템 구축 실습</a:t>
            </a:r>
            <a:endParaRPr lang="en-US" altLang="ko-KR" dirty="0"/>
          </a:p>
          <a:p>
            <a:pPr lvl="2"/>
            <a:r>
              <a:rPr lang="ko-KR" altLang="en-US" dirty="0"/>
              <a:t>다른 기업들의 디자인 시스템 구조를 참고하여 디자인 시스템을 구축</a:t>
            </a:r>
            <a:endParaRPr lang="en-US" altLang="ko-KR" dirty="0"/>
          </a:p>
          <a:p>
            <a:pPr lvl="2"/>
            <a:r>
              <a:rPr lang="ko-KR" altLang="en-US" dirty="0"/>
              <a:t>하나의 실습 파일 링크를 사용해 개요와 파운데이션</a:t>
            </a:r>
            <a:r>
              <a:rPr lang="en-US" altLang="ko-KR" dirty="0"/>
              <a:t>, </a:t>
            </a:r>
            <a:r>
              <a:rPr lang="ko-KR" altLang="en-US" dirty="0"/>
              <a:t>컴포넌트 페이지를 제작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디자인 시스템 구조 설계</a:t>
            </a:r>
          </a:p>
        </p:txBody>
      </p:sp>
    </p:spTree>
    <p:extLst>
      <p:ext uri="{BB962C8B-B14F-4D97-AF65-F5344CB8AC3E}">
        <p14:creationId xmlns:p14="http://schemas.microsoft.com/office/powerpoint/2010/main" val="4582406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28A1F-1E41-FC11-05FE-A7747E550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90DAF60-6428-06C1-8A5C-FAAE2593B7B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커뮤니티의 활용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05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커뮤니티 사용하기</a:t>
            </a:r>
            <a:endParaRPr lang="en-US" altLang="ko-KR" b="1" dirty="0">
              <a:latin typeface="맑은 고딕"/>
              <a:ea typeface="맑은 고딕" panose="020B0503020000020004" pitchFamily="50" charset="-127"/>
            </a:endParaRPr>
          </a:p>
          <a:p>
            <a:pPr lvl="2"/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피그마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작업 창으로 불러온 파일은 각 페이지를 편집하거나 복사하면서 사용 가능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312B1BF-7351-0F23-A1A1-FFE3AD358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1AE6EA-74E2-517A-E600-5B3E08C94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6339697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953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FCABB-499A-3BDA-3613-AA343BDC9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91CB72E-307A-DC0D-7682-142EDCE409A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커뮤니티의 활용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06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커뮤니티 사용하기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‘최근에 사용한 파일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항목’에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위치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6E7EE55-7F69-8E46-A11A-C8FE5C842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79F2B4-9019-9542-B8F6-6912A278D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636912"/>
            <a:ext cx="5616624" cy="355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0203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2DCD41C-E60B-D902-C6E1-0E8E15F57AFE}"/>
              </a:ext>
            </a:extLst>
          </p:cNvPr>
          <p:cNvGrpSpPr/>
          <p:nvPr/>
        </p:nvGrpSpPr>
        <p:grpSpPr>
          <a:xfrm>
            <a:off x="971600" y="1844824"/>
            <a:ext cx="7416824" cy="4608512"/>
            <a:chOff x="971600" y="1844824"/>
            <a:chExt cx="7416824" cy="424847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157D19F-34B3-43B8-89F5-297EB59D7714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E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B8CF44E-D955-CAFF-2E10-BD972EE8D538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F8F6ED6-6C22-615B-1668-8A9630FD6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2348880"/>
            <a:ext cx="3754363" cy="386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9856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A6FCD-8D10-9F3D-040F-8B3E3DCD6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FB8ACD0-0D3F-6454-C46F-0DF4E148614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엘리베이션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페이지 구성하기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ko-KR" altLang="en-US" dirty="0"/>
              <a:t>사각형 툴</a:t>
            </a:r>
            <a:r>
              <a:rPr kumimoji="0" lang="en-US" altLang="ko-KR" dirty="0"/>
              <a:t>(   )</a:t>
            </a:r>
            <a:r>
              <a:rPr kumimoji="0" lang="ko-KR" altLang="en-US" dirty="0"/>
              <a:t>로 넓이와 높이가 ‘</a:t>
            </a:r>
            <a:r>
              <a:rPr kumimoji="0" lang="en-US" altLang="ko-KR" dirty="0"/>
              <a:t>200’, </a:t>
            </a:r>
            <a:r>
              <a:rPr kumimoji="0" lang="ko-KR" altLang="en-US" dirty="0"/>
              <a:t>가장자리 둥글기 값이 ‘</a:t>
            </a:r>
            <a:r>
              <a:rPr kumimoji="0" lang="en-US" altLang="ko-KR" dirty="0"/>
              <a:t>8’</a:t>
            </a:r>
            <a:r>
              <a:rPr kumimoji="0" lang="ko-KR" altLang="en-US" dirty="0"/>
              <a:t>인 정사각형을 만듦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면의 색상을 ‘</a:t>
            </a:r>
            <a:r>
              <a:rPr kumimoji="0" lang="en-US" altLang="ko-KR" dirty="0"/>
              <a:t>#F7F7F7’</a:t>
            </a:r>
            <a:r>
              <a:rPr kumimoji="0" lang="ko-KR" altLang="en-US" dirty="0"/>
              <a:t>로 지정</a:t>
            </a:r>
            <a:r>
              <a:rPr kumimoji="0" lang="en-US" altLang="ko-KR" dirty="0"/>
              <a:t> → </a:t>
            </a:r>
            <a:r>
              <a:rPr kumimoji="0" lang="ko-KR" altLang="en-US" dirty="0"/>
              <a:t>텍스트 툴</a:t>
            </a:r>
            <a:r>
              <a:rPr kumimoji="0" lang="en-US" altLang="ko-KR" dirty="0"/>
              <a:t>(    )</a:t>
            </a:r>
            <a:r>
              <a:rPr kumimoji="0" lang="ko-KR" altLang="en-US" dirty="0"/>
              <a:t>로 옵션 값 ‘</a:t>
            </a:r>
            <a:r>
              <a:rPr kumimoji="0" lang="en-US" altLang="ko-KR" dirty="0"/>
              <a:t>0dp’</a:t>
            </a:r>
            <a:r>
              <a:rPr kumimoji="0" lang="ko-KR" altLang="en-US" dirty="0"/>
              <a:t>를 입력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B3C6EAE-9D93-F2BC-74F5-45FE65074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CEDC83A-451F-46DB-5922-8702C3EF6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5164744" cy="331712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842B9F2-EA93-514C-0138-3F757DAA0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123728" y="2276872"/>
            <a:ext cx="216024" cy="2160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71A0352-4E05-2C4D-E8EF-5018E9A43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2708920"/>
            <a:ext cx="219624" cy="21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866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5E483-CB9B-14BB-7006-CD0BED879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794386A-CFEF-A275-DDD9-823E4CC888C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엘리베이션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페이지 구성하기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F1AC677-E25E-1DD7-A492-ABB733B7B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796844-70B8-77DB-17C2-F1E09D0DA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348880"/>
            <a:ext cx="4032448" cy="373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173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574C4-74CB-193A-FDE2-90A60D2A3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21C0F48-8C5F-DEE3-3D3B-1C3ACA26E62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03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템플릿 사용하기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커뮤니티에서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Material 2 Design Kit’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선택</a:t>
            </a:r>
            <a:r>
              <a:rPr lang="en-US" altLang="ko-KR" dirty="0"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/>
                <a:ea typeface="맑은 고딕" panose="020B0503020000020004" pitchFamily="50" charset="-127"/>
              </a:rPr>
              <a:t>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[Material Theme]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Elevation’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선택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’01dp’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사각형을 더블클릭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[Effects]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[Drop shadow]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확인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AC96D96-5890-5CC5-6B2F-4CE1FE18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93ADD6-2283-A31A-EED2-587FEEA46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2636912"/>
            <a:ext cx="4932897" cy="38884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221895A-89AB-41AC-BCA8-512DB677A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20670"/>
            <a:ext cx="3096057" cy="147658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64335DD-9B95-4073-B1CD-AFE8B058A6A8}"/>
              </a:ext>
            </a:extLst>
          </p:cNvPr>
          <p:cNvSpPr/>
          <p:nvPr/>
        </p:nvSpPr>
        <p:spPr>
          <a:xfrm>
            <a:off x="2338102" y="4679108"/>
            <a:ext cx="649722" cy="4780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DD8032-916E-481C-8851-88723BCC91BE}"/>
              </a:ext>
            </a:extLst>
          </p:cNvPr>
          <p:cNvSpPr txBox="1"/>
          <p:nvPr/>
        </p:nvSpPr>
        <p:spPr>
          <a:xfrm>
            <a:off x="1613374" y="404456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</a:rPr>
              <a:t>3-1</a:t>
            </a:r>
            <a:endParaRPr lang="ko-KR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613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E63FE-64F7-7368-066D-5E0073E30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8195E2E-E0AE-1520-9612-7E135C0B49D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04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이펙트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dirty="0"/>
              <a:t>‘1dp’ </a:t>
            </a:r>
            <a:r>
              <a:rPr lang="ko-KR" altLang="en-US" dirty="0"/>
              <a:t>사각형을 선택 → </a:t>
            </a:r>
            <a:r>
              <a:rPr lang="en-US" altLang="ko-KR" dirty="0"/>
              <a:t>[Effects] </a:t>
            </a:r>
            <a:r>
              <a:rPr lang="ko-KR" altLang="en-US" dirty="0"/>
              <a:t>메뉴의    를 클릭 </a:t>
            </a:r>
            <a:endParaRPr lang="en-US" altLang="ko-KR" dirty="0"/>
          </a:p>
          <a:p>
            <a:pPr lvl="2"/>
            <a:r>
              <a:rPr lang="en-US" altLang="ko-KR" dirty="0"/>
              <a:t>[Drop shadow] </a:t>
            </a:r>
            <a:r>
              <a:rPr lang="ko-KR" altLang="en-US" dirty="0"/>
              <a:t>옵션 창에 </a:t>
            </a:r>
            <a:r>
              <a:rPr lang="en-US" altLang="ko-KR" dirty="0"/>
              <a:t>X ‘0’, Y ‘1’, Blur ‘1’, Spread ‘0’, </a:t>
            </a:r>
            <a:r>
              <a:rPr lang="ko-KR" altLang="en-US" dirty="0"/>
              <a:t>불투명도 값 ‘</a:t>
            </a:r>
            <a:r>
              <a:rPr lang="en-US" altLang="ko-KR" dirty="0"/>
              <a:t>14%’</a:t>
            </a:r>
            <a:r>
              <a:rPr lang="ko-KR" altLang="en-US" dirty="0"/>
              <a:t>를 입력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C3BFE7-E193-BC9A-5861-11E42F5F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F5C5E6-766C-8CB4-A4FE-D455D8952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74328"/>
            <a:ext cx="5760640" cy="26687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43E0082-E8DE-E923-F903-FCDF71C8A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276872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879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5D5C9-F719-5C69-B668-AA02EE9A4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369B9FD-9D3F-D05A-488A-5EA507371E4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05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이펙트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dirty="0"/>
              <a:t>[Effects] </a:t>
            </a:r>
            <a:r>
              <a:rPr lang="ko-KR" altLang="en-US" dirty="0"/>
              <a:t>메뉴의    를 클릭 → </a:t>
            </a:r>
            <a:r>
              <a:rPr lang="en-US" altLang="ko-KR" dirty="0"/>
              <a:t>[Drop shadow]</a:t>
            </a:r>
            <a:r>
              <a:rPr lang="ko-KR" altLang="en-US" dirty="0"/>
              <a:t>를 추가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Material 2 Design’</a:t>
            </a:r>
            <a:r>
              <a:rPr lang="ko-KR" altLang="en-US" dirty="0"/>
              <a:t>의 ‘</a:t>
            </a:r>
            <a:r>
              <a:rPr lang="en-US" altLang="ko-KR" dirty="0"/>
              <a:t>01dp’ </a:t>
            </a:r>
            <a:r>
              <a:rPr lang="ko-KR" altLang="en-US" dirty="0" err="1"/>
              <a:t>엘리베이션의</a:t>
            </a:r>
            <a:r>
              <a:rPr lang="ko-KR" altLang="en-US" dirty="0"/>
              <a:t> 두 번째</a:t>
            </a:r>
            <a:r>
              <a:rPr lang="en-US" altLang="ko-KR" dirty="0"/>
              <a:t>, </a:t>
            </a:r>
            <a:r>
              <a:rPr lang="ko-KR" altLang="en-US" dirty="0"/>
              <a:t>세 번째 옵션 값을 입력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5FCDA0-A04E-F179-C50C-0BB44F963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F248D2B-85EF-4E7E-6D37-5EF03EACC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3971975" cy="16561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0D1C72C-74B1-A6EA-4E26-EA57492C3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4832754"/>
            <a:ext cx="3816424" cy="18869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31B2E7-095C-93B3-9690-A0158BC91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5976" y="2276872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711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B0490-D502-1538-ACF8-4E0E3A485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9E73BBC-9C0E-F0AC-3BEF-EA3669EA2C7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06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속성 붙여넣기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dirty="0"/>
              <a:t>‘Material 2 Design’</a:t>
            </a:r>
            <a:r>
              <a:rPr lang="ko-KR" altLang="en-US" dirty="0"/>
              <a:t>의 사각형을 더블클릭 → 옵션이 나타나면 </a:t>
            </a:r>
            <a:r>
              <a:rPr lang="en-US" altLang="ko-KR" dirty="0"/>
              <a:t>[Ctrl]+[Alt]+[C]</a:t>
            </a:r>
            <a:r>
              <a:rPr lang="ko-KR" altLang="en-US" dirty="0"/>
              <a:t>를 눌러 속성을 복제 →</a:t>
            </a:r>
            <a:r>
              <a:rPr lang="en-US" altLang="ko-KR" dirty="0"/>
              <a:t> </a:t>
            </a:r>
            <a:r>
              <a:rPr lang="ko-KR" altLang="en-US" dirty="0"/>
              <a:t>작업 중인 화면으로 돌아와 </a:t>
            </a:r>
            <a:r>
              <a:rPr lang="en-US" altLang="ko-KR" dirty="0"/>
              <a:t>[Ctrl]+[Alt]+[V]</a:t>
            </a:r>
            <a:r>
              <a:rPr lang="ko-KR" altLang="en-US" dirty="0"/>
              <a:t>를 누름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Material 2 Design’</a:t>
            </a:r>
            <a:r>
              <a:rPr lang="ko-KR" altLang="en-US" dirty="0"/>
              <a:t>의 </a:t>
            </a:r>
            <a:r>
              <a:rPr lang="ko-KR" altLang="en-US" dirty="0" err="1"/>
              <a:t>엘리베이션</a:t>
            </a:r>
            <a:r>
              <a:rPr lang="ko-KR" altLang="en-US" dirty="0"/>
              <a:t> 값을 작업 중인 모든 사각형에 복제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B22FDEF-5544-356D-64D4-BE25CBDAA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0971D6-E179-40E5-C1E2-0795F7B2E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7056784" cy="224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202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090E8-A9A8-5471-9002-2C041CF92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A029570-A0B1-5B20-2410-EA6DAC5E050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07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디자인 토큰에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엘리베이션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값 추가하기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 err="1"/>
              <a:t>피그마</a:t>
            </a:r>
            <a:r>
              <a:rPr lang="ko-KR" altLang="en-US" dirty="0"/>
              <a:t> 메뉴</a:t>
            </a:r>
            <a:r>
              <a:rPr lang="en-US" altLang="ko-KR" dirty="0"/>
              <a:t>(    )</a:t>
            </a:r>
            <a:r>
              <a:rPr lang="ko-KR" altLang="en-US" dirty="0"/>
              <a:t>를 클릭 → </a:t>
            </a:r>
            <a:r>
              <a:rPr lang="en-US" altLang="ko-KR" dirty="0"/>
              <a:t>[Plugins] ▶ [Tokens Studio for Figma]</a:t>
            </a:r>
            <a:r>
              <a:rPr lang="ko-KR" altLang="en-US" dirty="0"/>
              <a:t>를 선택 </a:t>
            </a:r>
            <a:endParaRPr lang="en-US" altLang="ko-KR" dirty="0"/>
          </a:p>
          <a:p>
            <a:pPr lvl="2"/>
            <a:r>
              <a:rPr lang="en-US" altLang="ko-KR" dirty="0"/>
              <a:t>[Box Shadow] </a:t>
            </a:r>
            <a:r>
              <a:rPr lang="ko-KR" altLang="en-US" dirty="0"/>
              <a:t>항목의     를 클릭  → </a:t>
            </a:r>
            <a:r>
              <a:rPr lang="en-US" altLang="ko-KR" dirty="0"/>
              <a:t>[Name]</a:t>
            </a:r>
            <a:r>
              <a:rPr lang="ko-KR" altLang="en-US" dirty="0"/>
              <a:t>은 ‘</a:t>
            </a:r>
            <a:r>
              <a:rPr lang="en-US" altLang="ko-KR" dirty="0"/>
              <a:t>Shadow.1’,</a:t>
            </a:r>
            <a:r>
              <a:rPr lang="ko-KR" altLang="en-US" dirty="0"/>
              <a:t> </a:t>
            </a:r>
            <a:r>
              <a:rPr lang="en-US" altLang="ko-KR" dirty="0"/>
              <a:t>[Shadow] </a:t>
            </a:r>
            <a:r>
              <a:rPr lang="ko-KR" altLang="en-US" dirty="0"/>
              <a:t>옵션을 ‘</a:t>
            </a:r>
            <a:r>
              <a:rPr lang="en-US" altLang="ko-KR" dirty="0"/>
              <a:t>Drop Shadow’</a:t>
            </a:r>
            <a:r>
              <a:rPr lang="ko-KR" altLang="en-US" dirty="0"/>
              <a:t>로 변경</a:t>
            </a:r>
            <a:r>
              <a:rPr lang="en-US" altLang="ko-KR" dirty="0"/>
              <a:t> </a:t>
            </a:r>
            <a:r>
              <a:rPr lang="ko-KR" altLang="en-US" dirty="0"/>
              <a:t>→ ‘</a:t>
            </a:r>
            <a:r>
              <a:rPr lang="en-US" altLang="ko-KR" dirty="0"/>
              <a:t>1dp’ [Drop shadow]</a:t>
            </a:r>
            <a:r>
              <a:rPr lang="ko-KR" altLang="en-US" dirty="0"/>
              <a:t>의 첫 번째 이펙트 옵션 값을 입력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5B83A9-B7AB-388F-EF66-803B5EFC9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9CF931-3A57-661C-C531-B68E1EAED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2276872"/>
            <a:ext cx="209579" cy="2572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7FDC89-8CFC-5BDD-B098-50F29BB8A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429000"/>
            <a:ext cx="4398935" cy="32547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55CD6BE-055F-4DA4-92A5-321951C14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40" y="2708920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38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D4772-552E-410A-7F73-C54676776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5100587-791C-BB84-4376-AADFBF0198B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시스템 구축 실습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6981363-7E99-3F02-518C-812AA2425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디자인 시스템 구조 설계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A37143-A011-D8BC-6726-AB70134A8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844824"/>
            <a:ext cx="4621664" cy="472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325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39887-E0A7-FA96-F5C0-D0B0EB1C0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0856F69-94BD-B75E-E24C-7F502A39E09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08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디자인 토큰에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엘리베이션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값 추가하기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5E8BFE-DE63-6C65-172B-F7E9C73E1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7E04B4-AF90-3CC5-3D09-5A35DB08A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348880"/>
            <a:ext cx="5976664" cy="404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412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5E88E-8694-5502-452A-811342475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53CDB36-D975-D6F2-D9DA-579C4901136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09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디자인 토큰에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엘리베이션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값 추가하기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[Create]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버튼을 클릭 → 토큰 메인 화면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Shadow’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그룹에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이라는 하위 요소 생성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lvl="2"/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피그마에서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만든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엘리베이션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값을 스타일로 저장한 후 토큰으로 </a:t>
            </a:r>
            <a:r>
              <a:rPr lang="ko-KR" altLang="en-US" dirty="0">
                <a:latin typeface="맑은 고딕"/>
                <a:ea typeface="맑은 고딕" panose="020B0503020000020004" pitchFamily="50" charset="-127"/>
              </a:rPr>
              <a:t>불러오는 것이 좋음</a:t>
            </a:r>
            <a:endParaRPr lang="en-US" altLang="ko-KR" dirty="0">
              <a:latin typeface="맑은 고딕"/>
              <a:ea typeface="맑은 고딕" panose="020B0503020000020004" pitchFamily="50" charset="-127"/>
            </a:endParaRPr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화면의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Shadow’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그룹 삭제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9895B6-1F87-B5CA-058C-03E847F7D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F8293F-889F-65FB-8B0E-E164C2861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3140968"/>
            <a:ext cx="3744416" cy="338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54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B9D60-D49B-3A7A-2B5B-A14182642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FA1EA8F-BAE5-B203-4E2C-54CC43C1CA2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10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엘리베이션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스타일 추가하기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1dp’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사각형을 선택 → 우측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[Effects]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 스타일 버튼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클릭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[Effect styles]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옵션 창의     를 클릭 →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[Create new effect style]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옵션에서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[Name]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입력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[Create style]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버튼을 클릭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D77E152-C565-1619-54CF-0AFDEED85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1148A1-0E71-764D-9C1C-08F3978F6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176" y="2276872"/>
            <a:ext cx="219106" cy="2381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D380317-CD4D-A09B-D675-735E9B4BF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356992"/>
            <a:ext cx="5919165" cy="305823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B244DFB-E6CC-794B-8EDE-876058903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2708920"/>
            <a:ext cx="227832" cy="2239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3EB290-0EFC-49C6-9D4E-C50CE64B02EA}"/>
              </a:ext>
            </a:extLst>
          </p:cNvPr>
          <p:cNvSpPr txBox="1"/>
          <p:nvPr/>
        </p:nvSpPr>
        <p:spPr>
          <a:xfrm>
            <a:off x="6265729" y="129440"/>
            <a:ext cx="459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effectLst/>
              </a:rPr>
              <a:t>ctrl + alt +c (</a:t>
            </a:r>
            <a:r>
              <a:rPr lang="ko-KR" altLang="en-US" dirty="0">
                <a:effectLst/>
              </a:rPr>
              <a:t>속성 복사</a:t>
            </a:r>
            <a:r>
              <a:rPr lang="en-US" altLang="ko-KR" dirty="0">
                <a:effectLst/>
              </a:rPr>
              <a:t>)</a:t>
            </a:r>
            <a:br>
              <a:rPr lang="en-US" altLang="ko-KR" dirty="0">
                <a:effectLst/>
              </a:rPr>
            </a:br>
            <a:r>
              <a:rPr lang="en-US" altLang="ko-KR" dirty="0">
                <a:effectLst/>
              </a:rPr>
              <a:t>ctrl + alt +v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44564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1A844-CDDA-475F-FF76-DA131038D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C894A91-7ECE-EA3B-CBB8-B5E69D31841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11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엘리베이션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스타일 추가하기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AACDDD-4164-A8C3-389A-747E05A5B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A2FD64-DB57-5832-4486-5903BBCC5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348880"/>
            <a:ext cx="5630768" cy="401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102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AB2C3-EC95-3569-5200-D07132A67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AB9054E-D993-2B38-32F6-6E8BFDB0352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디자인 토큰에 로컬 스타일 불러오기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[Styles &amp; Variables]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[Import Styles]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선택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옵션 창 →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Shadows’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만 체크하고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[Import]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버튼을 클릭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2ADE948-6B3C-BDDA-FBEB-8E4B393F7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E4D144-D58A-7CDF-5063-DAA91FAC7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212976"/>
            <a:ext cx="5472608" cy="294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301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F3EDA-C778-22C4-3358-E937191D8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AB7A4E1-AAF3-1244-6A5F-34BC0D0B8C7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13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디자인 토큰에 로컬 스타일 불러오기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27C5332-9EB4-DCD9-1790-91FD2C233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4B40E4-686B-8721-52C7-87A2DA262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76872"/>
            <a:ext cx="5976663" cy="396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6446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D20C9-E36F-813B-F5B7-9DA9C6A70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3CFE16F-6533-F401-F3C5-0781A700EB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컬러 시스템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F9B205-838D-D7B4-77C4-D23B96FD4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04</a:t>
            </a:r>
            <a:endParaRPr lang="ko-KR" altLang="en-US" dirty="0"/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70A113CA-78A8-85D9-9A67-FB07A78709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356992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컬러 시스템 제작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토큰으로 모드 전환</a:t>
            </a:r>
          </a:p>
        </p:txBody>
      </p:sp>
    </p:spTree>
    <p:extLst>
      <p:ext uri="{BB962C8B-B14F-4D97-AF65-F5344CB8AC3E}">
        <p14:creationId xmlns:p14="http://schemas.microsoft.com/office/powerpoint/2010/main" val="17077728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1714E-C289-5D09-04F4-B8BF7BCE0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2632019-E766-6A92-C7DD-1D1ED50696A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컬러 시스템의 이해</a:t>
            </a:r>
            <a:endParaRPr lang="en-US" altLang="ko-KR" dirty="0"/>
          </a:p>
          <a:p>
            <a:pPr lvl="2"/>
            <a:r>
              <a:rPr lang="ko-KR" altLang="en-US" dirty="0"/>
              <a:t>컬러 시스템을 제작하는 방법은 다양한데</a:t>
            </a:r>
            <a:r>
              <a:rPr lang="en-US" altLang="ko-KR" dirty="0"/>
              <a:t>, </a:t>
            </a:r>
            <a:r>
              <a:rPr lang="ko-KR" altLang="en-US" dirty="0"/>
              <a:t>대표적으로 ‘</a:t>
            </a:r>
            <a:r>
              <a:rPr lang="en-US" altLang="ko-KR" dirty="0"/>
              <a:t>Material 2 Design Kit’ </a:t>
            </a:r>
            <a:r>
              <a:rPr lang="ko-KR" altLang="en-US" dirty="0"/>
              <a:t>또는 ‘</a:t>
            </a:r>
            <a:r>
              <a:rPr lang="en-US" altLang="ko-KR" dirty="0"/>
              <a:t>Material 3 Design Kit’</a:t>
            </a:r>
            <a:r>
              <a:rPr lang="ko-KR" altLang="en-US" dirty="0"/>
              <a:t>을 참고하여 컬러 시스템을 구축할 수 있음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5F1E49E-9D36-0EDC-DA69-E0E9F977E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7AC02E-7710-6594-C5D3-208AB8768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566206"/>
            <a:ext cx="5040560" cy="403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118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74347-9112-7592-520F-BA50EAA05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47D7E59-6765-33FE-CEAF-61EAF5C551B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컬러 시스템의 이해</a:t>
            </a:r>
            <a:endParaRPr lang="en-US" altLang="ko-KR" dirty="0"/>
          </a:p>
          <a:p>
            <a:pPr lvl="2"/>
            <a:r>
              <a:rPr lang="ko-KR" altLang="en-US" dirty="0" err="1"/>
              <a:t>빌더를</a:t>
            </a:r>
            <a:r>
              <a:rPr lang="ko-KR" altLang="en-US" dirty="0"/>
              <a:t> 사용하여 구현 가능</a:t>
            </a:r>
            <a:endParaRPr lang="en-US" altLang="ko-KR" dirty="0"/>
          </a:p>
          <a:p>
            <a:pPr lvl="2"/>
            <a:r>
              <a:rPr lang="ko-KR" altLang="en-US" dirty="0" err="1"/>
              <a:t>피그마</a:t>
            </a:r>
            <a:r>
              <a:rPr lang="ko-KR" altLang="en-US" dirty="0"/>
              <a:t> 커뮤니티에서 ‘</a:t>
            </a:r>
            <a:r>
              <a:rPr lang="en-US" altLang="ko-KR" dirty="0"/>
              <a:t>Material Theme Builder’</a:t>
            </a:r>
            <a:r>
              <a:rPr lang="ko-KR" altLang="en-US" dirty="0"/>
              <a:t>를 검색하여 실행하면</a:t>
            </a:r>
            <a:r>
              <a:rPr lang="en-US" altLang="ko-KR" dirty="0"/>
              <a:t>, </a:t>
            </a:r>
            <a:r>
              <a:rPr lang="ko-KR" altLang="en-US" dirty="0" err="1"/>
              <a:t>빌더를</a:t>
            </a:r>
            <a:r>
              <a:rPr lang="ko-KR" altLang="en-US" dirty="0"/>
              <a:t> 통해 </a:t>
            </a:r>
            <a:r>
              <a:rPr lang="en-US" altLang="ko-KR" dirty="0"/>
              <a:t>[Custom] </a:t>
            </a:r>
            <a:r>
              <a:rPr lang="ko-KR" altLang="en-US" dirty="0"/>
              <a:t>옵션으로 컬러 시스템의 색상을 손쉽게 제작하고 변경할 수 있음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F027B69-4421-F6D1-2B1A-76DCB2748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7EA7B5-D927-CD12-ED97-A626AC4DC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996952"/>
            <a:ext cx="7272808" cy="270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457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F1F07-44AE-AF08-4EA7-18E1115BC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E0A5A90-A6BE-3759-2A5C-0D6870D6EE9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CC4C7C6-51DB-73CE-1172-E84990CF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572008B-F284-E09B-F2B1-2A327646D834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엘리베이션</a:t>
            </a:r>
            <a:r>
              <a:rPr kumimoji="0" lang="ko-KR" altLang="en-US" dirty="0"/>
              <a:t> 만들고 스타일 등록하기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pPr lvl="2"/>
            <a:endParaRPr kumimoji="0" lang="en-US" altLang="ko-KR" dirty="0"/>
          </a:p>
          <a:p>
            <a:pPr marL="266700" lvl="1" indent="0">
              <a:buFont typeface="Wingdings" panose="05000000000000000000" pitchFamily="2" charset="2"/>
              <a:buNone/>
            </a:pP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90BA1BC-0D70-A7B5-ADB1-CF0A77E5BDD4}"/>
              </a:ext>
            </a:extLst>
          </p:cNvPr>
          <p:cNvGrpSpPr/>
          <p:nvPr/>
        </p:nvGrpSpPr>
        <p:grpSpPr>
          <a:xfrm>
            <a:off x="971600" y="1844824"/>
            <a:ext cx="7416824" cy="4608512"/>
            <a:chOff x="971600" y="1844824"/>
            <a:chExt cx="7416824" cy="424847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EC9EBF0-4782-0303-DA83-C7D4DDFAAC43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0311853-C7DC-B71E-A50D-870DD3E4A0AA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139CDC21-B447-03E5-9C0E-554B6180EF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8"/>
          <a:stretch/>
        </p:blipFill>
        <p:spPr>
          <a:xfrm>
            <a:off x="1979712" y="2403558"/>
            <a:ext cx="6408712" cy="404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71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개요와 파운데이션 기초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02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AB67B87B-9347-7DFB-D28D-0D37F0C2A8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501008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개요 페이지와 파운데이션 페이지 구축</a:t>
            </a:r>
          </a:p>
        </p:txBody>
      </p:sp>
    </p:spTree>
    <p:extLst>
      <p:ext uri="{BB962C8B-B14F-4D97-AF65-F5344CB8AC3E}">
        <p14:creationId xmlns:p14="http://schemas.microsoft.com/office/powerpoint/2010/main" val="7542708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634A6-E31D-5590-16DA-033ACD86B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2242C12-3564-BC52-1DDE-F593DBC2E9C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D899E72-CD34-03A2-FDC5-E825D53A1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6DECEE33-2807-681C-9DC3-1876F677FD62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시스템과 컬러 베리에이션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라이트 모드 색상 지정하기</a:t>
            </a:r>
            <a:endParaRPr lang="en-US" altLang="ko-KR" b="1" dirty="0"/>
          </a:p>
          <a:p>
            <a:pPr lvl="2"/>
            <a:r>
              <a:rPr kumimoji="0" lang="ko-KR" altLang="en-US" dirty="0"/>
              <a:t>‘</a:t>
            </a:r>
            <a:r>
              <a:rPr kumimoji="0" lang="en-US" altLang="ko-KR" dirty="0"/>
              <a:t>Color’ </a:t>
            </a:r>
            <a:r>
              <a:rPr kumimoji="0" lang="ko-KR" altLang="en-US" dirty="0"/>
              <a:t>프레임에 그림과 같이 </a:t>
            </a:r>
            <a:r>
              <a:rPr kumimoji="0" lang="en-US" altLang="ko-KR" dirty="0"/>
              <a:t>[Light Scheme]</a:t>
            </a:r>
            <a:r>
              <a:rPr kumimoji="0" lang="ko-KR" altLang="en-US" dirty="0"/>
              <a:t>를 ‘</a:t>
            </a:r>
            <a:r>
              <a:rPr kumimoji="0" lang="en-US" altLang="ko-KR" dirty="0"/>
              <a:t>Primary’, ‘Primary Variant’, ‘Secondary’, ‘Secondary Variant’, ‘Background’, ‘Surface’, ‘Error’</a:t>
            </a:r>
            <a:r>
              <a:rPr kumimoji="0" lang="ko-KR" altLang="en-US" dirty="0"/>
              <a:t>로 색상을 지정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pPr marL="266700" lvl="1" indent="0">
              <a:buFont typeface="Wingdings" panose="05000000000000000000" pitchFamily="2" charset="2"/>
              <a:buNone/>
            </a:pP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ECF252-90C6-F26F-AD50-AFE80F4A9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3429000"/>
            <a:ext cx="4144368" cy="324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505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1A184-624D-DF91-B9CD-713D90B4E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3F85F58-F0F7-3AA1-4A5E-3863C6443FC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C0EFD25-A328-B439-A941-9286702D5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D6A4F7D6-59F2-51BC-5046-CC477AC17630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5472608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시스템과 컬러 베리에이션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색상 지정하기</a:t>
            </a:r>
            <a:endParaRPr lang="en-US" altLang="ko-KR" b="1" dirty="0"/>
          </a:p>
          <a:p>
            <a:pPr lvl="2"/>
            <a:r>
              <a:rPr kumimoji="0" lang="ko-KR" altLang="en-US" dirty="0"/>
              <a:t>색상 항목에 올라가는 색상을 지정하기 위해 이름 앞에 ‘</a:t>
            </a:r>
            <a:r>
              <a:rPr kumimoji="0" lang="en-US" altLang="ko-KR" dirty="0"/>
              <a:t>On’</a:t>
            </a:r>
            <a:r>
              <a:rPr kumimoji="0" lang="ko-KR" altLang="en-US" dirty="0"/>
              <a:t>을 붙임</a:t>
            </a:r>
            <a:endParaRPr kumimoji="0" lang="en-US" altLang="ko-KR" dirty="0"/>
          </a:p>
          <a:p>
            <a:pPr lvl="2"/>
            <a:r>
              <a:rPr kumimoji="0" lang="en-US" altLang="ko-KR" dirty="0"/>
              <a:t>‘On Primary’, ‘On Secondary’, ‘On Background’, ‘On Surface’, ‘On Error’</a:t>
            </a:r>
            <a:r>
              <a:rPr kumimoji="0" lang="ko-KR" altLang="en-US" dirty="0"/>
              <a:t>의 색상을 그림과 같이 지정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pPr marL="266700" lvl="1" indent="0">
              <a:buFont typeface="Wingdings" panose="05000000000000000000" pitchFamily="2" charset="2"/>
              <a:buNone/>
            </a:pP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557267-AB55-FDEF-0B93-560948DA7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1196752"/>
            <a:ext cx="2457793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899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91829-DD7B-3418-947D-46CF11429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57B6F5B-FA9A-CEE6-6FA9-8AD643AB1F0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019D110-8011-6904-65D8-C2311F702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602184F7-4A60-2685-F791-358110881251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시스템과 컬러 베리에이션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색상 지정하기</a:t>
            </a:r>
            <a:endParaRPr lang="en-US" altLang="ko-KR" b="1" dirty="0"/>
          </a:p>
          <a:p>
            <a:pPr lvl="2"/>
            <a:r>
              <a:rPr kumimoji="0" lang="en-US" altLang="ko-KR" dirty="0"/>
              <a:t>[Light Scheme]</a:t>
            </a:r>
            <a:r>
              <a:rPr kumimoji="0" lang="ko-KR" altLang="en-US" dirty="0"/>
              <a:t>을 바탕으로 </a:t>
            </a:r>
            <a:r>
              <a:rPr kumimoji="0" lang="en-US" altLang="ko-KR" dirty="0"/>
              <a:t>[Dark Scheme]</a:t>
            </a:r>
            <a:r>
              <a:rPr kumimoji="0" lang="ko-KR" altLang="en-US" dirty="0"/>
              <a:t>을 구성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pPr marL="266700" lvl="1" indent="0">
              <a:buFont typeface="Wingdings" panose="05000000000000000000" pitchFamily="2" charset="2"/>
              <a:buNone/>
            </a:pP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B96792-3FE0-B661-EC5A-18D4AA406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40968"/>
            <a:ext cx="3600400" cy="334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341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59B13-32B6-8AC2-273C-885D7E4A1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D6BB971-085B-3517-3A4D-1DA02F0C48D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A25EF63-52EE-9BC4-6ACC-DE4B7AB61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24F77FF9-8E4B-97FB-69FA-CAA54DFB5BD1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시스템과 컬러 베리에이션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베리에이션 색상 만들기</a:t>
            </a:r>
            <a:endParaRPr lang="en-US" altLang="ko-KR" b="1" dirty="0"/>
          </a:p>
          <a:p>
            <a:pPr lvl="2"/>
            <a:r>
              <a:rPr kumimoji="0" lang="ko-KR" altLang="en-US" dirty="0"/>
              <a:t>리소스 툴</a:t>
            </a:r>
            <a:r>
              <a:rPr kumimoji="0" lang="en-US" altLang="ko-KR" dirty="0"/>
              <a:t>(    )</a:t>
            </a:r>
            <a:r>
              <a:rPr kumimoji="0" lang="ko-KR" altLang="en-US" dirty="0"/>
              <a:t>을 클릭</a:t>
            </a:r>
            <a:r>
              <a:rPr kumimoji="0" lang="en-US" altLang="ko-KR" dirty="0"/>
              <a:t> →</a:t>
            </a:r>
            <a:r>
              <a:rPr kumimoji="0" lang="ko-KR" altLang="en-US" dirty="0"/>
              <a:t> </a:t>
            </a:r>
            <a:r>
              <a:rPr kumimoji="0" lang="en-US" altLang="ko-KR" dirty="0"/>
              <a:t>[Plugins]</a:t>
            </a:r>
            <a:r>
              <a:rPr kumimoji="0" lang="ko-KR" altLang="en-US" dirty="0"/>
              <a:t>를 선택</a:t>
            </a:r>
            <a:r>
              <a:rPr kumimoji="0" lang="en-US" altLang="ko-KR" dirty="0"/>
              <a:t> → Tail’</a:t>
            </a:r>
            <a:r>
              <a:rPr kumimoji="0" lang="ko-KR" altLang="en-US" dirty="0"/>
              <a:t>을 검색</a:t>
            </a:r>
            <a:r>
              <a:rPr kumimoji="0" lang="en-US" altLang="ko-KR" dirty="0"/>
              <a:t> → [Tailwind Color Generator] </a:t>
            </a:r>
            <a:r>
              <a:rPr kumimoji="0" lang="ko-KR" altLang="en-US" dirty="0"/>
              <a:t>찾아 선택해 </a:t>
            </a:r>
            <a:r>
              <a:rPr kumimoji="0" lang="en-US" altLang="ko-KR" dirty="0"/>
              <a:t>[Run] </a:t>
            </a:r>
            <a:r>
              <a:rPr kumimoji="0" lang="ko-KR" altLang="en-US" dirty="0"/>
              <a:t>버튼을 클릭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pPr marL="266700" lvl="1" indent="0">
              <a:buFont typeface="Wingdings" panose="05000000000000000000" pitchFamily="2" charset="2"/>
              <a:buNone/>
            </a:pP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4F07AA-6CD9-DCBD-2BBA-F8AA69616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749267"/>
            <a:ext cx="247685" cy="2476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5E957A-69A2-504B-82C7-2FAE16244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3068960"/>
            <a:ext cx="2912186" cy="350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10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C7952-BFA1-8782-CFEC-E6EB80E42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80DEC11-B558-0085-7AD1-9BC7DF24749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F0D7149-22A9-1410-86A7-636CE60D3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4EBE6CE5-1847-27FE-2E55-AF16AFB8045B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시스템과 컬러 베리에이션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베리에이션 색상 만들기</a:t>
            </a:r>
            <a:endParaRPr lang="en-US" altLang="ko-KR" b="1" dirty="0"/>
          </a:p>
          <a:p>
            <a:pPr lvl="2"/>
            <a:r>
              <a:rPr kumimoji="0" lang="ko-KR" altLang="en-US" dirty="0"/>
              <a:t>‘</a:t>
            </a:r>
            <a:r>
              <a:rPr kumimoji="0" lang="en-US" altLang="ko-KR" dirty="0"/>
              <a:t>Primary’ </a:t>
            </a:r>
            <a:r>
              <a:rPr kumimoji="0" lang="ko-KR" altLang="en-US" dirty="0"/>
              <a:t>색상을 선택 → </a:t>
            </a:r>
            <a:r>
              <a:rPr kumimoji="0" lang="en-US" altLang="ko-KR" dirty="0"/>
              <a:t>[Tailwind Color Generator] </a:t>
            </a:r>
            <a:r>
              <a:rPr kumimoji="0" lang="ko-KR" altLang="en-US" dirty="0"/>
              <a:t>실행 </a:t>
            </a:r>
            <a:r>
              <a:rPr kumimoji="0" lang="en-US" altLang="ko-KR" dirty="0"/>
              <a:t>→</a:t>
            </a:r>
            <a:r>
              <a:rPr kumimoji="0" lang="ko-KR" altLang="en-US" dirty="0"/>
              <a:t> </a:t>
            </a:r>
            <a:r>
              <a:rPr kumimoji="0" lang="en-US" altLang="ko-KR" dirty="0"/>
              <a:t>[Check]</a:t>
            </a:r>
            <a:r>
              <a:rPr kumimoji="0" lang="ko-KR" altLang="en-US" dirty="0"/>
              <a:t>를 클릭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‘</a:t>
            </a:r>
            <a:r>
              <a:rPr kumimoji="0" lang="en-US" altLang="ko-KR" dirty="0" err="1"/>
              <a:t>Pri</a:t>
            </a:r>
            <a:r>
              <a:rPr kumimoji="0" lang="en-US" altLang="ko-KR" dirty="0"/>
              <a:t>’</a:t>
            </a:r>
            <a:r>
              <a:rPr kumimoji="0" lang="ko-KR" altLang="en-US" dirty="0"/>
              <a:t>로 이름을 지정 → </a:t>
            </a:r>
            <a:r>
              <a:rPr kumimoji="0" lang="en-US" altLang="ko-KR" dirty="0"/>
              <a:t>[Check]</a:t>
            </a:r>
            <a:r>
              <a:rPr kumimoji="0" lang="ko-KR" altLang="en-US" dirty="0"/>
              <a:t>를 클릭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pPr marL="266700" lvl="1" indent="0">
              <a:buFont typeface="Wingdings" panose="05000000000000000000" pitchFamily="2" charset="2"/>
              <a:buNone/>
            </a:pP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4F0E81-2CB3-5A41-98AB-C474B58DA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501008"/>
            <a:ext cx="3546736" cy="305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4822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9FE9C-0B80-6A87-3A1E-ADB7B4087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5837A12-A1DE-E028-0AEC-34AF1E92F0B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15EBCD-26C3-9152-646B-84AC030FC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91BD482E-792F-2829-7019-5C53E872DA29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시스템과 컬러 베리에이션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베리에이션 색상 만들기</a:t>
            </a:r>
            <a:endParaRPr lang="en-US" altLang="ko-KR" b="1" dirty="0"/>
          </a:p>
          <a:p>
            <a:pPr lvl="2"/>
            <a:r>
              <a:rPr lang="ko-KR" altLang="en-US" dirty="0"/>
              <a:t>같은 이름이 없는 것을 확인하면 </a:t>
            </a:r>
            <a:r>
              <a:rPr lang="en-US" altLang="ko-KR" dirty="0"/>
              <a:t>[Create]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lvl="3"/>
            <a:endParaRPr kumimoji="0" lang="en-US" altLang="ko-KR" dirty="0"/>
          </a:p>
          <a:p>
            <a:pPr lvl="3"/>
            <a:endParaRPr kumimoji="0" lang="en-US" altLang="ko-KR" dirty="0">
              <a:solidFill>
                <a:schemeClr val="accent2"/>
              </a:solidFill>
            </a:endParaRPr>
          </a:p>
          <a:p>
            <a:pPr marL="514350" lvl="3" indent="0">
              <a:buNone/>
            </a:pPr>
            <a:endParaRPr lang="en-US" altLang="ko-KR" b="1" dirty="0"/>
          </a:p>
          <a:p>
            <a:pPr lvl="3"/>
            <a:endParaRPr kumimoji="0" lang="en-US" altLang="ko-KR" dirty="0"/>
          </a:p>
          <a:p>
            <a:pPr lvl="3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EF2CCF-6646-8881-87D5-C3AD09F47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7002317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2453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CC4B5-8423-0AB1-D0D6-134DBB616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F946D4A-3EF0-34F4-F0E8-894537A5F16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91BC73-95CE-9CD5-CEF6-83B6A61C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BADFE9E1-C4A0-C387-9B79-A942CA0BAEED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시스템과 컬러 베리에이션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베리에이션 색상 만들기</a:t>
            </a:r>
            <a:endParaRPr lang="en-US" altLang="ko-KR" b="1" dirty="0"/>
          </a:p>
          <a:p>
            <a:pPr lvl="2"/>
            <a:r>
              <a:rPr kumimoji="0" lang="ko-KR" altLang="en-US" dirty="0"/>
              <a:t>‘</a:t>
            </a:r>
            <a:r>
              <a:rPr kumimoji="0" lang="en-US" altLang="ko-KR" dirty="0"/>
              <a:t>Primary’, ‘Secondary’, ‘Error’, ‘Gray’</a:t>
            </a:r>
            <a:r>
              <a:rPr kumimoji="0" lang="ko-KR" altLang="en-US" dirty="0"/>
              <a:t>의 단계를 만듦 → 각 사각형을 선택 → 우측 </a:t>
            </a:r>
            <a:r>
              <a:rPr kumimoji="0" lang="en-US" altLang="ko-KR" dirty="0"/>
              <a:t>[Fill] </a:t>
            </a:r>
            <a:r>
              <a:rPr kumimoji="0" lang="ko-KR" altLang="en-US" dirty="0"/>
              <a:t>메뉴의 </a:t>
            </a:r>
            <a:r>
              <a:rPr kumimoji="0" lang="en-US" altLang="ko-KR" dirty="0"/>
              <a:t>[Style] </a:t>
            </a:r>
            <a:r>
              <a:rPr kumimoji="0" lang="ko-KR" altLang="en-US" dirty="0"/>
              <a:t>버튼</a:t>
            </a:r>
            <a:r>
              <a:rPr kumimoji="0" lang="en-US" altLang="ko-KR" dirty="0"/>
              <a:t>(    )</a:t>
            </a:r>
            <a:r>
              <a:rPr kumimoji="0" lang="ko-KR" altLang="en-US" dirty="0"/>
              <a:t>을 클릭 </a:t>
            </a:r>
            <a:r>
              <a:rPr kumimoji="0" lang="en-US" altLang="ko-KR" dirty="0"/>
              <a:t>→</a:t>
            </a:r>
            <a:r>
              <a:rPr kumimoji="0" lang="ko-KR" altLang="en-US" dirty="0"/>
              <a:t> </a:t>
            </a:r>
            <a:r>
              <a:rPr kumimoji="0" lang="en-US" altLang="ko-KR" dirty="0"/>
              <a:t>[All libraries]</a:t>
            </a:r>
            <a:r>
              <a:rPr kumimoji="0" lang="ko-KR" altLang="en-US" dirty="0"/>
              <a:t>에서 각각의 단계를 선택</a:t>
            </a:r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5B4E9F-F375-52B9-1390-7BC2142F1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3068960"/>
            <a:ext cx="219106" cy="2381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5EF17E5-A0AF-3869-5838-166E4F3B4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429000"/>
            <a:ext cx="5544616" cy="310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4535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0BAAB-0C50-1E50-8351-79F7D6B18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3A0126A-DC59-90C9-6D35-1EF8085CCD8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47D6603-0E4D-8AC2-8085-FEF654A3F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E7D06CF8-4D05-1B37-5F66-C0C9B8B5BA2A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시스템과 컬러 베리에이션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베리에이션 색상 만들기</a:t>
            </a:r>
            <a:endParaRPr lang="en-US" altLang="ko-KR" b="1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DE7F92-2BA6-9C4E-45D9-78FF199BB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79" y="2671910"/>
            <a:ext cx="7251745" cy="402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824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D3637-AAA7-AFED-CB80-E4A741D8A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A2E63AC-FEA2-B133-2DB4-1BD68AF0AFD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E087668-1F46-9AC7-68FD-50EC65AFB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C531C52A-3EE9-6562-BAA9-FAD6A325878B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시스템과 컬러 베리에이션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문자 색상 구분하기</a:t>
            </a:r>
            <a:endParaRPr lang="en-US" altLang="ko-KR" b="1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BDE31D-BB6E-489F-DA25-D45E3C5D2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595" y="2708920"/>
            <a:ext cx="7544853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506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55600-FC9A-8814-B0F3-B627058C0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4297F36-729A-3097-4902-0CD37DA9222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421A606-C43A-ED2A-9F20-1A2A9929A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4B0EFF6-4928-3613-43DF-3722DD432DA7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색상 이름 설정하기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Primary’ </a:t>
            </a:r>
            <a:r>
              <a:rPr lang="ko-KR" altLang="en-US" dirty="0"/>
              <a:t>색상을 선택 → </a:t>
            </a:r>
            <a:r>
              <a:rPr lang="en-US" altLang="ko-KR" dirty="0"/>
              <a:t>[Fill] </a:t>
            </a:r>
            <a:r>
              <a:rPr lang="ko-KR" altLang="en-US" dirty="0"/>
              <a:t>메뉴의 </a:t>
            </a:r>
            <a:r>
              <a:rPr lang="en-US" altLang="ko-KR" dirty="0"/>
              <a:t>[Style] </a:t>
            </a:r>
            <a:r>
              <a:rPr lang="ko-KR" altLang="en-US" dirty="0"/>
              <a:t>버튼</a:t>
            </a:r>
            <a:r>
              <a:rPr lang="en-US" altLang="ko-KR" dirty="0"/>
              <a:t>(    )</a:t>
            </a:r>
            <a:r>
              <a:rPr lang="ko-KR" altLang="en-US" dirty="0"/>
              <a:t>을 클릭 → </a:t>
            </a:r>
            <a:r>
              <a:rPr lang="en-US" altLang="ko-KR" dirty="0"/>
              <a:t>[Libraries] </a:t>
            </a:r>
            <a:r>
              <a:rPr lang="ko-KR" altLang="en-US" dirty="0"/>
              <a:t>옆의    를 클릭 → </a:t>
            </a:r>
            <a:r>
              <a:rPr lang="en-US" altLang="ko-KR" dirty="0"/>
              <a:t>[Style] </a:t>
            </a:r>
            <a:r>
              <a:rPr lang="ko-KR" altLang="en-US" dirty="0"/>
              <a:t>옵션 창에 이름을 ‘</a:t>
            </a:r>
            <a:r>
              <a:rPr lang="en-US" altLang="ko-KR" dirty="0"/>
              <a:t>Pri_500’</a:t>
            </a:r>
            <a:r>
              <a:rPr lang="ko-KR" altLang="en-US" dirty="0"/>
              <a:t>으로 지정 → </a:t>
            </a:r>
            <a:r>
              <a:rPr lang="en-US" altLang="ko-KR" dirty="0"/>
              <a:t>[Create style]</a:t>
            </a:r>
            <a:r>
              <a:rPr lang="ko-KR" altLang="en-US" dirty="0"/>
              <a:t>을 클릭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259659-2FCD-A906-9E16-68B8C5AD3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2758794"/>
            <a:ext cx="219106" cy="2381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F71689-2969-7626-A69E-A7B5300F9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402502"/>
            <a:ext cx="6167175" cy="31888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296AEE7-3600-25D4-2E3C-EE6260918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0392" y="2780928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372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개요 페이지 작성하기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FBBC2F8-D50F-DA3C-3E07-A6D519DFE9A8}"/>
              </a:ext>
            </a:extLst>
          </p:cNvPr>
          <p:cNvGrpSpPr/>
          <p:nvPr/>
        </p:nvGrpSpPr>
        <p:grpSpPr>
          <a:xfrm>
            <a:off x="971600" y="1844824"/>
            <a:ext cx="7399346" cy="3960440"/>
            <a:chOff x="971600" y="1844824"/>
            <a:chExt cx="7416824" cy="424847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3EFBD36-533B-DEAE-95B7-2DE0B3280A5A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E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5AAACF8-8E84-7F13-2DF7-39EA8B4222D9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CEA392D-93B9-0E06-97FA-6508FCE3A325}"/>
              </a:ext>
            </a:extLst>
          </p:cNvPr>
          <p:cNvSpPr/>
          <p:nvPr/>
        </p:nvSpPr>
        <p:spPr>
          <a:xfrm>
            <a:off x="2754322" y="5752029"/>
            <a:ext cx="5616624" cy="43204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800" i="0" u="none" strike="noStrike" baseline="0" dirty="0">
                <a:solidFill>
                  <a:srgbClr val="211D1E"/>
                </a:solidFill>
                <a:latin typeface="+mj-lt"/>
              </a:rPr>
              <a:t>https://bit.ly/3HdIJhK </a:t>
            </a:r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A4540A-ECCC-21BB-1B20-07C145F9D4D0}"/>
              </a:ext>
            </a:extLst>
          </p:cNvPr>
          <p:cNvSpPr/>
          <p:nvPr/>
        </p:nvSpPr>
        <p:spPr>
          <a:xfrm>
            <a:off x="971600" y="5752476"/>
            <a:ext cx="1800200" cy="43204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실습 파일 링크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ADC169-8896-B9F7-E617-0FC676306242}"/>
              </a:ext>
            </a:extLst>
          </p:cNvPr>
          <p:cNvSpPr/>
          <p:nvPr/>
        </p:nvSpPr>
        <p:spPr>
          <a:xfrm>
            <a:off x="2754322" y="6184077"/>
            <a:ext cx="5616624" cy="43204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800" b="0" i="0" u="none" strike="noStrike" baseline="0" dirty="0">
                <a:solidFill>
                  <a:srgbClr val="211D1E"/>
                </a:solidFill>
                <a:latin typeface="+mj-lt"/>
              </a:rPr>
              <a:t>https://bit.ly/3tV3RpY </a:t>
            </a:r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F883C-E64B-FCF9-585C-80864738F013}"/>
              </a:ext>
            </a:extLst>
          </p:cNvPr>
          <p:cNvSpPr/>
          <p:nvPr/>
        </p:nvSpPr>
        <p:spPr>
          <a:xfrm>
            <a:off x="971600" y="6184524"/>
            <a:ext cx="1800200" cy="43204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완성 파일 링크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226B44-EF1A-CC08-E728-C97B5B2FD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2060848"/>
            <a:ext cx="2187584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863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AB524-B596-5522-C4DD-5A8CE1793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3314579-8BBB-5169-5BF8-BBC429F6F6C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57FEF5A-63E7-9955-98F7-5ACA06EDA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CACFF18C-645B-68F8-A020-F5C47E424395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색상 이름 설정하기</a:t>
            </a:r>
            <a:endParaRPr lang="en-US" altLang="ko-KR" b="1" dirty="0"/>
          </a:p>
          <a:p>
            <a:pPr lvl="2"/>
            <a:r>
              <a:rPr lang="ko-KR" altLang="en-US" dirty="0"/>
              <a:t>같은 방법으로 </a:t>
            </a:r>
            <a:r>
              <a:rPr lang="en-US" altLang="ko-KR" dirty="0"/>
              <a:t>[Dark Scheme]</a:t>
            </a:r>
            <a:r>
              <a:rPr lang="ko-KR" altLang="en-US" dirty="0"/>
              <a:t>의 ‘</a:t>
            </a:r>
            <a:r>
              <a:rPr lang="en-US" altLang="ko-KR" dirty="0"/>
              <a:t>Primary’ </a:t>
            </a:r>
            <a:r>
              <a:rPr lang="ko-KR" altLang="en-US" dirty="0"/>
              <a:t>색상을 ‘</a:t>
            </a:r>
            <a:r>
              <a:rPr lang="en-US" altLang="ko-KR" dirty="0"/>
              <a:t>Pri_200’</a:t>
            </a:r>
            <a:r>
              <a:rPr lang="ko-KR" altLang="en-US" dirty="0"/>
              <a:t>으로 등록</a:t>
            </a:r>
            <a:endParaRPr lang="en-US" altLang="ko-KR" b="1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84D487-283D-1DAF-0214-A8AA0FFF3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4723243" cy="347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6242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1EB88-7183-A380-08AD-512BE3362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0EEF85D-8B91-6C54-E006-0F06CD04194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991A1F0-188A-BD0F-DB9D-092AAC954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B1034D2B-9B57-2D74-E801-C0C14EC88CDA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5472608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색상 이름 설정하기</a:t>
            </a:r>
            <a:endParaRPr lang="en-US" altLang="ko-KR" b="1" dirty="0"/>
          </a:p>
          <a:p>
            <a:pPr lvl="2"/>
            <a:r>
              <a:rPr lang="ko-KR" altLang="en-US" dirty="0"/>
              <a:t>같은 방법으로 </a:t>
            </a:r>
            <a:r>
              <a:rPr lang="en-US" altLang="ko-KR" dirty="0"/>
              <a:t>[Light Scheme]</a:t>
            </a:r>
            <a:r>
              <a:rPr lang="ko-KR" altLang="en-US" dirty="0"/>
              <a:t>과 </a:t>
            </a:r>
            <a:r>
              <a:rPr lang="en-US" altLang="ko-KR" dirty="0"/>
              <a:t>[Dark Scheme]</a:t>
            </a:r>
            <a:r>
              <a:rPr lang="ko-KR" altLang="en-US" dirty="0"/>
              <a:t>의 ‘</a:t>
            </a:r>
            <a:r>
              <a:rPr lang="en-US" altLang="ko-KR" dirty="0"/>
              <a:t>Secondary’ </a:t>
            </a:r>
            <a:r>
              <a:rPr lang="ko-KR" altLang="en-US" dirty="0"/>
              <a:t>색상을 각각 ‘</a:t>
            </a:r>
            <a:r>
              <a:rPr lang="en-US" altLang="ko-KR" dirty="0"/>
              <a:t>Sec_500’</a:t>
            </a:r>
            <a:r>
              <a:rPr lang="ko-KR" altLang="en-US" dirty="0"/>
              <a:t>과 ‘</a:t>
            </a:r>
            <a:r>
              <a:rPr lang="en-US" altLang="ko-KR" dirty="0"/>
              <a:t>Sec_200’</a:t>
            </a:r>
            <a:r>
              <a:rPr lang="ko-KR" altLang="en-US" dirty="0"/>
              <a:t> 등록</a:t>
            </a:r>
            <a:endParaRPr lang="en-US" altLang="ko-KR" dirty="0"/>
          </a:p>
          <a:p>
            <a:pPr lvl="2"/>
            <a:r>
              <a:rPr lang="ko-KR" altLang="en-US" dirty="0"/>
              <a:t>검정과 흰색 그리고 ‘</a:t>
            </a:r>
            <a:r>
              <a:rPr lang="en-US" altLang="ko-KR" dirty="0"/>
              <a:t>Error’ </a:t>
            </a:r>
            <a:r>
              <a:rPr lang="ko-KR" altLang="en-US" dirty="0"/>
              <a:t>색상을 등록</a:t>
            </a:r>
            <a:endParaRPr lang="en-US" altLang="ko-KR" dirty="0"/>
          </a:p>
          <a:p>
            <a:pPr lvl="2"/>
            <a:r>
              <a:rPr lang="ko-KR" altLang="en-US" dirty="0"/>
              <a:t>각각의 이름은 ‘</a:t>
            </a:r>
            <a:r>
              <a:rPr lang="en-US" altLang="ko-KR" dirty="0"/>
              <a:t>Pri_500’, ‘Pri_200’, ‘Sec_500’, ‘Sec_200’, ‘White’, ‘Black’, ‘</a:t>
            </a:r>
            <a:r>
              <a:rPr lang="en-US" altLang="ko-KR" dirty="0" err="1"/>
              <a:t>Err_light</a:t>
            </a:r>
            <a:r>
              <a:rPr lang="en-US" altLang="ko-KR" dirty="0"/>
              <a:t>’, ‘</a:t>
            </a:r>
            <a:r>
              <a:rPr lang="en-US" altLang="ko-KR" dirty="0" err="1"/>
              <a:t>Err_dark</a:t>
            </a:r>
            <a:r>
              <a:rPr lang="en-US" altLang="ko-KR" dirty="0"/>
              <a:t>’</a:t>
            </a:r>
            <a:r>
              <a:rPr lang="ko-KR" altLang="en-US" dirty="0"/>
              <a:t>로 지정</a:t>
            </a:r>
            <a:endParaRPr lang="en-US" altLang="ko-KR" dirty="0"/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49B7D6-3FDE-2462-DB62-646BDD3E6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1268760"/>
            <a:ext cx="2791215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226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A78EC-3A6E-DF52-AA2E-B1E4F14CF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0529FF8-9859-8497-9E0A-D5173244C63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364BE6-BBAB-EB77-A765-09480F604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CA5BB25C-0067-3562-D68F-2DED855AFB4A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모드 설정하기</a:t>
            </a:r>
            <a:endParaRPr lang="en-US" altLang="ko-KR" b="1" dirty="0"/>
          </a:p>
          <a:p>
            <a:pPr lvl="2"/>
            <a:r>
              <a:rPr lang="ko-KR" altLang="en-US" dirty="0" err="1"/>
              <a:t>피그마</a:t>
            </a:r>
            <a:r>
              <a:rPr lang="ko-KR" altLang="en-US" dirty="0"/>
              <a:t> 메뉴</a:t>
            </a:r>
            <a:r>
              <a:rPr lang="en-US" altLang="ko-KR" dirty="0"/>
              <a:t>(    )</a:t>
            </a:r>
            <a:r>
              <a:rPr lang="ko-KR" altLang="en-US" dirty="0"/>
              <a:t>을 클릭 → </a:t>
            </a:r>
            <a:r>
              <a:rPr lang="en-US" altLang="ko-KR" dirty="0"/>
              <a:t>[Plugins] ▶ [Tokens Studio for Figma]</a:t>
            </a:r>
            <a:r>
              <a:rPr lang="ko-KR" altLang="en-US" dirty="0"/>
              <a:t>를 실행</a:t>
            </a:r>
            <a:endParaRPr lang="en-US" altLang="ko-KR" dirty="0"/>
          </a:p>
          <a:p>
            <a:pPr lvl="2"/>
            <a:r>
              <a:rPr lang="en-US" altLang="ko-KR" dirty="0"/>
              <a:t>[New Set] </a:t>
            </a:r>
            <a:r>
              <a:rPr lang="ko-KR" altLang="en-US" dirty="0"/>
              <a:t>옆의     를 클릭 → 이름을 ‘</a:t>
            </a:r>
            <a:r>
              <a:rPr lang="en-US" altLang="ko-KR" dirty="0"/>
              <a:t>Light’</a:t>
            </a:r>
            <a:r>
              <a:rPr lang="ko-KR" altLang="en-US" dirty="0"/>
              <a:t>로 지정 →</a:t>
            </a:r>
            <a:r>
              <a:rPr lang="en-US" altLang="ko-KR" dirty="0"/>
              <a:t> [Create]</a:t>
            </a:r>
            <a:r>
              <a:rPr lang="ko-KR" altLang="en-US" dirty="0"/>
              <a:t>를 클릭</a:t>
            </a:r>
            <a:endParaRPr lang="en-US" altLang="ko-KR" dirty="0"/>
          </a:p>
          <a:p>
            <a:endParaRPr kumimoji="0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0BB5F1-3E23-2C6D-0532-6367101A8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2708920"/>
            <a:ext cx="209579" cy="2572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B09B1E-2B77-F978-9904-8A6029F9B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501008"/>
            <a:ext cx="5642945" cy="30636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90A2DF-6959-4932-7A3E-853589C13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784" y="3140968"/>
            <a:ext cx="227832" cy="21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6216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539E0-0B2B-6E87-6400-86C262130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E92B063-11BE-D508-160A-8D6CA35E771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1599A3D-51DB-CCD0-F5E2-B6EEF3B1C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BDC32E02-DF1A-B9F1-6A78-BF1B171C2D70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모드 설정하기</a:t>
            </a:r>
            <a:endParaRPr lang="en-US" altLang="ko-KR" b="1" dirty="0"/>
          </a:p>
          <a:p>
            <a:pPr lvl="2"/>
            <a:r>
              <a:rPr lang="ko-KR" altLang="en-US" dirty="0"/>
              <a:t>앞과 같은 방법으로 </a:t>
            </a:r>
            <a:r>
              <a:rPr lang="en-US" altLang="ko-KR" dirty="0"/>
              <a:t>[Dark] </a:t>
            </a:r>
            <a:r>
              <a:rPr lang="ko-KR" altLang="en-US" dirty="0"/>
              <a:t>모드를 생성한 후 </a:t>
            </a:r>
            <a:r>
              <a:rPr lang="en-US" altLang="ko-KR" dirty="0"/>
              <a:t>[global]</a:t>
            </a:r>
            <a:r>
              <a:rPr lang="ko-KR" altLang="en-US" dirty="0"/>
              <a:t>과 </a:t>
            </a:r>
            <a:r>
              <a:rPr lang="en-US" altLang="ko-KR" dirty="0"/>
              <a:t>[Light] </a:t>
            </a:r>
            <a:r>
              <a:rPr lang="ko-KR" altLang="en-US" dirty="0"/>
              <a:t>모드에만 체크</a:t>
            </a:r>
            <a:endParaRPr lang="en-US" altLang="ko-KR" dirty="0"/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D84B20-C310-872E-00EE-5EA1ED54C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212976"/>
            <a:ext cx="4427984" cy="23015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6DDA4E-8C70-C427-BD93-78BE1015D07B}"/>
              </a:ext>
            </a:extLst>
          </p:cNvPr>
          <p:cNvSpPr txBox="1"/>
          <p:nvPr/>
        </p:nvSpPr>
        <p:spPr>
          <a:xfrm>
            <a:off x="1187624" y="5805264"/>
            <a:ext cx="7848872" cy="16561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[global]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과 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[Light]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모드를 체크하면 </a:t>
            </a:r>
            <a:r>
              <a:rPr lang="ko-KR" altLang="en-US" sz="14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피그마에서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작업하는 동안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 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두 모드의 설정 상태가 기본 환경으로 늘 보여진다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6831823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DE72A-EA95-37A5-2921-3E738A7C7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545F719-C6FF-E071-4542-19A2E7B5F7F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11009CA-F0DF-BDB1-ECD5-D91C0BF60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EAB8AAB0-6F0E-27E4-4D9B-8C5A8F3057C3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로컬 스타일 색상을 토큰으로 불러오기</a:t>
            </a:r>
            <a:endParaRPr lang="en-US" altLang="ko-KR" b="1" dirty="0"/>
          </a:p>
          <a:p>
            <a:pPr lvl="2"/>
            <a:r>
              <a:rPr lang="en-US" altLang="ko-KR" dirty="0"/>
              <a:t>[global] </a:t>
            </a:r>
            <a:r>
              <a:rPr lang="ko-KR" altLang="en-US" dirty="0"/>
              <a:t>모드를 선택 → </a:t>
            </a:r>
            <a:r>
              <a:rPr lang="en-US" altLang="ko-KR" dirty="0"/>
              <a:t>[Styles &amp; Variables]</a:t>
            </a:r>
            <a:r>
              <a:rPr lang="ko-KR" altLang="en-US" dirty="0"/>
              <a:t>를 선택 → </a:t>
            </a:r>
            <a:r>
              <a:rPr lang="en-US" altLang="ko-KR" dirty="0"/>
              <a:t>[Import Styles]</a:t>
            </a:r>
            <a:r>
              <a:rPr lang="ko-KR" altLang="en-US" dirty="0"/>
              <a:t>를 실행</a:t>
            </a:r>
            <a:endParaRPr lang="en-US" altLang="ko-KR" dirty="0"/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E6E4F5-A018-F462-C576-5BCA8E210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37521"/>
            <a:ext cx="4176464" cy="352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2248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E3098-B9C8-2897-3D43-5984FFE56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E015422-0B22-2607-7BD5-62CEC3BF76E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A61055-6195-4962-E0E2-B7020EC6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A14BB76F-52BF-1274-E59B-223FA31A3AC3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로컬 스타일 색상을 토큰으로 불러오기</a:t>
            </a:r>
            <a:endParaRPr lang="en-US" altLang="ko-KR" b="1" dirty="0"/>
          </a:p>
          <a:p>
            <a:pPr lvl="2"/>
            <a:r>
              <a:rPr lang="ko-KR" altLang="en-US" dirty="0" err="1"/>
              <a:t>피그마에서</a:t>
            </a:r>
            <a:r>
              <a:rPr lang="ko-KR" altLang="en-US" dirty="0"/>
              <a:t> 스타일로 등록한 색상이 나타나면 </a:t>
            </a:r>
            <a:r>
              <a:rPr lang="en-US" altLang="ko-KR" dirty="0"/>
              <a:t>[Import all]</a:t>
            </a:r>
            <a:r>
              <a:rPr lang="ko-KR" altLang="en-US" dirty="0"/>
              <a:t>을 클릭</a:t>
            </a:r>
            <a:endParaRPr lang="en-US" altLang="ko-KR" dirty="0"/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596376-A46A-CCA4-2899-22E5354A6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77092"/>
            <a:ext cx="5372850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279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00ED4-F12E-B466-8C8A-463F690CB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8B5D2B6-CF8F-DB9F-6FCA-EADD11DC209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C148F85-B394-E650-31CA-10261972B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A3B350C2-8B24-549A-51B9-5A06F5EF5A14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라이트 모드 색상 등록하기 </a:t>
            </a:r>
            <a:endParaRPr lang="en-US" altLang="ko-KR" b="1" dirty="0"/>
          </a:p>
          <a:p>
            <a:pPr lvl="2"/>
            <a:r>
              <a:rPr lang="en-US" altLang="ko-KR" dirty="0"/>
              <a:t>[Light] </a:t>
            </a:r>
            <a:r>
              <a:rPr lang="ko-KR" altLang="en-US" dirty="0"/>
              <a:t>모드를 선택 → </a:t>
            </a:r>
            <a:r>
              <a:rPr lang="en-US" altLang="ko-KR" dirty="0"/>
              <a:t>[Color] </a:t>
            </a:r>
            <a:r>
              <a:rPr lang="ko-KR" altLang="en-US" dirty="0"/>
              <a:t>항목 우측의     를 클릭 → </a:t>
            </a:r>
            <a:r>
              <a:rPr lang="en-US" altLang="ko-KR" dirty="0"/>
              <a:t>[Name]</a:t>
            </a:r>
            <a:r>
              <a:rPr lang="ko-KR" altLang="en-US" dirty="0"/>
              <a:t>을 ‘</a:t>
            </a:r>
            <a:r>
              <a:rPr lang="en-US" altLang="ko-KR" dirty="0"/>
              <a:t>Primary’</a:t>
            </a:r>
            <a:r>
              <a:rPr lang="ko-KR" altLang="en-US" dirty="0"/>
              <a:t>로 지정→ 속성에서 ‘</a:t>
            </a:r>
            <a:r>
              <a:rPr lang="en-US" altLang="ko-KR" dirty="0"/>
              <a:t>Pri_500’</a:t>
            </a:r>
            <a:r>
              <a:rPr lang="ko-KR" altLang="en-US" dirty="0"/>
              <a:t>을 선택 </a:t>
            </a:r>
            <a:r>
              <a:rPr lang="en-US" altLang="ko-KR" dirty="0"/>
              <a:t>or</a:t>
            </a:r>
            <a:r>
              <a:rPr lang="ko-KR" altLang="en-US" dirty="0"/>
              <a:t> </a:t>
            </a:r>
            <a:r>
              <a:rPr lang="en-US" altLang="ko-KR" dirty="0"/>
              <a:t>{Pri_500}</a:t>
            </a:r>
            <a:r>
              <a:rPr lang="ko-KR" altLang="en-US" dirty="0"/>
              <a:t>을 입력 </a:t>
            </a:r>
            <a:endParaRPr lang="en-US" altLang="ko-KR" dirty="0"/>
          </a:p>
          <a:p>
            <a:pPr lvl="2"/>
            <a:r>
              <a:rPr lang="en-US" altLang="ko-KR" dirty="0"/>
              <a:t>[Create]</a:t>
            </a:r>
            <a:r>
              <a:rPr lang="ko-KR" altLang="en-US" dirty="0"/>
              <a:t>를 클릭하면 </a:t>
            </a:r>
            <a:r>
              <a:rPr lang="en-US" altLang="ko-KR" dirty="0"/>
              <a:t>[Light] </a:t>
            </a:r>
            <a:r>
              <a:rPr lang="ko-KR" altLang="en-US" dirty="0"/>
              <a:t>모드 </a:t>
            </a:r>
            <a:r>
              <a:rPr lang="en-US" altLang="ko-KR" dirty="0"/>
              <a:t>[Color] </a:t>
            </a:r>
            <a:r>
              <a:rPr lang="ko-KR" altLang="en-US" dirty="0"/>
              <a:t>항목에 ‘</a:t>
            </a:r>
            <a:r>
              <a:rPr lang="en-US" altLang="ko-KR" dirty="0"/>
              <a:t>Primary’ </a:t>
            </a:r>
            <a:r>
              <a:rPr lang="ko-KR" altLang="en-US" dirty="0"/>
              <a:t>색상이 등록됨</a:t>
            </a:r>
            <a:endParaRPr kumimoji="0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0FA877-EA84-DDE4-58A5-223E1AD92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896417"/>
            <a:ext cx="5739329" cy="27942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F5A0656-16A4-4B38-C10B-155E84F1D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2780928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753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75E12-7702-C3A8-7641-4CF5EDEBD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B18A2D8-5EE4-4AB0-8AD8-57DF5E6F937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C182FC-E3AF-72F2-31F3-2145298C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733EEB7A-3399-76D6-3BD5-CD7343A3788B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라이트 모드 색상 등록하기 </a:t>
            </a:r>
            <a:endParaRPr lang="en-US" altLang="ko-KR" b="1" dirty="0"/>
          </a:p>
          <a:p>
            <a:pPr lvl="2"/>
            <a:r>
              <a:rPr lang="ko-KR" altLang="en-US" dirty="0"/>
              <a:t>같은 방법으로 </a:t>
            </a:r>
            <a:r>
              <a:rPr lang="en-US" altLang="ko-KR" dirty="0"/>
              <a:t>‘Secondary’ </a:t>
            </a:r>
            <a:r>
              <a:rPr lang="ko-KR" altLang="en-US" dirty="0"/>
              <a:t>색상을 등록 </a:t>
            </a:r>
            <a:endParaRPr lang="en-US" altLang="ko-KR" dirty="0"/>
          </a:p>
          <a:p>
            <a:pPr lvl="2"/>
            <a:r>
              <a:rPr lang="en-US" altLang="ko-KR" dirty="0"/>
              <a:t>[Create]</a:t>
            </a:r>
            <a:r>
              <a:rPr lang="ko-KR" altLang="en-US" dirty="0"/>
              <a:t>를 클릭하면 </a:t>
            </a:r>
            <a:r>
              <a:rPr lang="en-US" altLang="ko-KR" dirty="0"/>
              <a:t>[Light] </a:t>
            </a:r>
            <a:r>
              <a:rPr lang="ko-KR" altLang="en-US" dirty="0"/>
              <a:t>모드 </a:t>
            </a:r>
            <a:r>
              <a:rPr lang="en-US" altLang="ko-KR" dirty="0"/>
              <a:t>[Color] </a:t>
            </a:r>
            <a:r>
              <a:rPr lang="ko-KR" altLang="en-US" dirty="0"/>
              <a:t>항목에 ‘</a:t>
            </a:r>
            <a:r>
              <a:rPr lang="en-US" altLang="ko-KR" dirty="0"/>
              <a:t>Primary’ </a:t>
            </a:r>
            <a:r>
              <a:rPr lang="ko-KR" altLang="en-US" dirty="0"/>
              <a:t>색상이 등록됨</a:t>
            </a:r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A8FFD5-FDC6-2650-7B0F-150A967D6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3" y="3573016"/>
            <a:ext cx="5778405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328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EC85F-0296-A194-90F2-8FD67ADD9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97317C6-0A59-7D03-08D0-F575B768F31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12549DE-36C8-5AA2-80FC-307CEA6FA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0D2B3889-BB85-FB94-257F-C6C6CDFF81F9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라이트 모드 색상 등록하기 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Content’ </a:t>
            </a:r>
            <a:r>
              <a:rPr lang="ko-KR" altLang="en-US" dirty="0"/>
              <a:t>그룹의 색상을 지정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 err="1"/>
              <a:t>Content.Primary</a:t>
            </a:r>
            <a:r>
              <a:rPr lang="en-US" altLang="ko-KR" dirty="0"/>
              <a:t>’, ‘</a:t>
            </a:r>
            <a:r>
              <a:rPr lang="en-US" altLang="ko-KR" dirty="0" err="1"/>
              <a:t>Content.Secondary</a:t>
            </a:r>
            <a:r>
              <a:rPr lang="en-US" altLang="ko-KR" dirty="0"/>
              <a:t>’,</a:t>
            </a:r>
            <a:r>
              <a:rPr lang="ko-KR" altLang="en-US" dirty="0"/>
              <a:t> ‘</a:t>
            </a:r>
            <a:r>
              <a:rPr lang="en-US" altLang="ko-KR" dirty="0" err="1"/>
              <a:t>Content.Tertiary</a:t>
            </a:r>
            <a:r>
              <a:rPr lang="en-US" altLang="ko-KR" dirty="0"/>
              <a:t>’</a:t>
            </a:r>
            <a:r>
              <a:rPr lang="ko-KR" altLang="en-US" dirty="0"/>
              <a:t>로 이름을 지정</a:t>
            </a:r>
            <a:endParaRPr lang="en-US" altLang="ko-KR" dirty="0"/>
          </a:p>
          <a:p>
            <a:pPr lvl="2"/>
            <a:r>
              <a:rPr lang="ko-KR" altLang="en-US" dirty="0" err="1"/>
              <a:t>피그마에서</a:t>
            </a:r>
            <a:r>
              <a:rPr lang="ko-KR" altLang="en-US" dirty="0"/>
              <a:t> 지정한 </a:t>
            </a:r>
            <a:r>
              <a:rPr lang="en-US" altLang="ko-KR" dirty="0"/>
              <a:t>[Light] </a:t>
            </a:r>
            <a:r>
              <a:rPr lang="ko-KR" altLang="en-US" dirty="0"/>
              <a:t>모드의 ‘</a:t>
            </a:r>
            <a:r>
              <a:rPr lang="en-US" altLang="ko-KR" dirty="0"/>
              <a:t>Gray’ </a:t>
            </a:r>
            <a:r>
              <a:rPr lang="ko-KR" altLang="en-US" dirty="0"/>
              <a:t>값을 입력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E8FE41-A299-64E3-4A6F-41D75AF67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5" y="3933056"/>
            <a:ext cx="7272808" cy="263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144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4A6BC-269E-A595-3A6F-7DEAA69B2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3BFB2B2-3277-2FD9-BDAA-E99ED804BF1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7D8927-FB15-9221-6762-C0A31AD01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5F06FC6E-D0D8-B540-71EC-CACC1FB76260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라이트 모드 색상 등록하기 </a:t>
            </a:r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E6BF3B-7AF7-AA53-4BA9-5BB1DC8D2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636912"/>
            <a:ext cx="5112569" cy="195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49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D89CD-09A5-11AB-439A-62EF8ABD8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E07400D-4A8D-7D49-231F-E40438FB81E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개요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에디트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모드로 전환하기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 err="1"/>
              <a:t>피그마</a:t>
            </a:r>
            <a:r>
              <a:rPr lang="ko-KR" altLang="en-US" dirty="0"/>
              <a:t> 온라인에 접속 </a:t>
            </a:r>
            <a:r>
              <a:rPr lang="en-US" altLang="ko-KR" dirty="0"/>
              <a:t>→ </a:t>
            </a:r>
            <a:r>
              <a:rPr lang="ko-KR" altLang="en-US" dirty="0"/>
              <a:t>우측 상단의 </a:t>
            </a:r>
            <a:r>
              <a:rPr lang="en-US" altLang="ko-KR" dirty="0"/>
              <a:t>[+ Design file]</a:t>
            </a:r>
            <a:r>
              <a:rPr lang="ko-KR" altLang="en-US" dirty="0"/>
              <a:t>을 클릭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7FE49A-0660-DFEE-D54E-8A85C9F16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CBDFF2-492C-15E4-B9FE-99609AC93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6552728" cy="37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045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772BC-57BF-1FF7-8962-9F23427ED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2F8F06C-D834-E3EF-6ED9-F1F6C07BE46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DD64ED-B8BB-E926-91B9-7C62BF83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540F2B2E-A0E1-8682-73F4-4C21CA33DAA7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 err="1"/>
              <a:t>다크</a:t>
            </a:r>
            <a:r>
              <a:rPr lang="ko-KR" altLang="en-US" b="1" dirty="0"/>
              <a:t> 모드 색상 등록하기 </a:t>
            </a:r>
            <a:endParaRPr lang="en-US" altLang="ko-KR" b="1" dirty="0"/>
          </a:p>
          <a:p>
            <a:pPr lvl="2"/>
            <a:r>
              <a:rPr lang="en-US" altLang="ko-KR" dirty="0"/>
              <a:t>[Dark] </a:t>
            </a:r>
            <a:r>
              <a:rPr lang="ko-KR" altLang="en-US" dirty="0"/>
              <a:t>모드를 선택하고 </a:t>
            </a:r>
            <a:r>
              <a:rPr lang="en-US" altLang="ko-KR" dirty="0"/>
              <a:t>[Color] </a:t>
            </a:r>
            <a:r>
              <a:rPr lang="ko-KR" altLang="en-US" dirty="0"/>
              <a:t>항목 우측의    를 클릭</a:t>
            </a:r>
            <a:endParaRPr lang="en-US" altLang="ko-KR" dirty="0"/>
          </a:p>
          <a:p>
            <a:pPr lvl="2"/>
            <a:r>
              <a:rPr lang="en-US" altLang="ko-KR" dirty="0"/>
              <a:t>[Dark] </a:t>
            </a:r>
            <a:r>
              <a:rPr lang="ko-KR" altLang="en-US" dirty="0"/>
              <a:t>모드의 ‘</a:t>
            </a:r>
            <a:r>
              <a:rPr lang="en-US" altLang="ko-KR" dirty="0"/>
              <a:t>Primary’</a:t>
            </a:r>
            <a:r>
              <a:rPr lang="ko-KR" altLang="en-US" dirty="0"/>
              <a:t>와 ‘</a:t>
            </a:r>
            <a:r>
              <a:rPr lang="en-US" altLang="ko-KR" dirty="0"/>
              <a:t>Secondary’ </a:t>
            </a:r>
            <a:r>
              <a:rPr lang="ko-KR" altLang="en-US" dirty="0"/>
              <a:t>색상을 지정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F311F4-76FF-7461-E76C-8102B4CF3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5" y="3429001"/>
            <a:ext cx="7344816" cy="27728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F145521-E80D-3EE1-B331-346408D1E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2751276"/>
            <a:ext cx="198092" cy="22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5357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47F8F-CFEC-29D6-295A-7EFF09412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915EA77-6B8F-B51A-2E65-E626067D326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E279003-6091-2FFD-85B5-A0F661BBA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9CBF6601-FAE8-A298-075A-A87D24EED379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13 </a:t>
            </a:r>
            <a:r>
              <a:rPr lang="ko-KR" altLang="en-US" b="1" dirty="0" err="1"/>
              <a:t>다크</a:t>
            </a:r>
            <a:r>
              <a:rPr lang="ko-KR" altLang="en-US" b="1" dirty="0"/>
              <a:t> 모드 색상 등록하기 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Content’ </a:t>
            </a:r>
            <a:r>
              <a:rPr lang="ko-KR" altLang="en-US" dirty="0"/>
              <a:t>그룹의 색상을 지정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 err="1"/>
              <a:t>Content.Primary</a:t>
            </a:r>
            <a:r>
              <a:rPr lang="en-US" altLang="ko-KR" dirty="0"/>
              <a:t>’, ‘</a:t>
            </a:r>
            <a:r>
              <a:rPr lang="en-US" altLang="ko-KR" dirty="0" err="1"/>
              <a:t>Content.Secondary</a:t>
            </a:r>
            <a:r>
              <a:rPr lang="en-US" altLang="ko-KR" dirty="0"/>
              <a:t>’,</a:t>
            </a:r>
            <a:r>
              <a:rPr lang="ko-KR" altLang="en-US" dirty="0"/>
              <a:t> ‘</a:t>
            </a:r>
            <a:r>
              <a:rPr lang="en-US" altLang="ko-KR" dirty="0" err="1"/>
              <a:t>Content.Tertiary</a:t>
            </a:r>
            <a:r>
              <a:rPr lang="en-US" altLang="ko-KR" dirty="0"/>
              <a:t>’</a:t>
            </a:r>
            <a:r>
              <a:rPr lang="ko-KR" altLang="en-US" dirty="0"/>
              <a:t>로 이름을 작성</a:t>
            </a:r>
            <a:endParaRPr lang="en-US" altLang="ko-KR" dirty="0"/>
          </a:p>
          <a:p>
            <a:pPr lvl="2"/>
            <a:r>
              <a:rPr lang="ko-KR" altLang="en-US" dirty="0" err="1"/>
              <a:t>피그마에서</a:t>
            </a:r>
            <a:r>
              <a:rPr lang="ko-KR" altLang="en-US" dirty="0"/>
              <a:t> 지정한 </a:t>
            </a:r>
            <a:r>
              <a:rPr lang="en-US" altLang="ko-KR" dirty="0"/>
              <a:t>[Dark] </a:t>
            </a:r>
            <a:r>
              <a:rPr lang="ko-KR" altLang="en-US" dirty="0"/>
              <a:t>모드의 ‘</a:t>
            </a:r>
            <a:r>
              <a:rPr lang="en-US" altLang="ko-KR" dirty="0"/>
              <a:t>Gray’ </a:t>
            </a:r>
            <a:r>
              <a:rPr lang="ko-KR" altLang="en-US" dirty="0"/>
              <a:t>값을 입력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16B1D7-8801-EA61-F1CC-57E0BC7B1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933056"/>
            <a:ext cx="7165270" cy="259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840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E8C96-6B4F-BD52-190D-CBD430E12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9AD70CE-A1C0-502F-362D-6A818576A13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8A28033-F2DB-BE03-F1C2-6E0891D7F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D6767BB7-A31C-25E9-F487-73F180AFEF76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14 </a:t>
            </a:r>
            <a:r>
              <a:rPr lang="ko-KR" altLang="en-US" b="1" dirty="0" err="1"/>
              <a:t>다크</a:t>
            </a:r>
            <a:r>
              <a:rPr lang="ko-KR" altLang="en-US" b="1" dirty="0"/>
              <a:t> 모드 색상 등록하기 </a:t>
            </a:r>
            <a:endParaRPr lang="en-US" altLang="ko-KR" b="1" dirty="0"/>
          </a:p>
          <a:p>
            <a:pPr lvl="2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FDEBFA-3BA2-84C5-D4FA-43F31F9C9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564904"/>
            <a:ext cx="4752528" cy="194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3733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7A34C-0144-42E9-056E-F1D187E1D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904EA08-C67A-CE94-EF30-63D1CFD6B0F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401615-8DEB-769E-682F-09B211866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6B92A65F-B9DB-E9A5-82FA-DD47C57A5B3B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15 </a:t>
            </a:r>
            <a:r>
              <a:rPr lang="ko-KR" altLang="en-US" b="1" dirty="0"/>
              <a:t>토큰 색상을 로컬 스타일로 내보내기 </a:t>
            </a:r>
            <a:endParaRPr lang="en-US" altLang="ko-KR" b="1" dirty="0"/>
          </a:p>
          <a:p>
            <a:pPr lvl="2"/>
            <a:r>
              <a:rPr lang="en-US" altLang="ko-KR" dirty="0"/>
              <a:t>[Light] </a:t>
            </a:r>
            <a:r>
              <a:rPr lang="ko-KR" altLang="en-US" dirty="0"/>
              <a:t>모드의 </a:t>
            </a:r>
            <a:r>
              <a:rPr lang="en-US" altLang="ko-KR" dirty="0"/>
              <a:t>[Styles &amp; Variables]</a:t>
            </a:r>
            <a:r>
              <a:rPr lang="ko-KR" altLang="en-US" dirty="0"/>
              <a:t>를 선택 → </a:t>
            </a:r>
            <a:r>
              <a:rPr lang="en-US" altLang="ko-KR" dirty="0"/>
              <a:t>[Create styles]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lvl="2"/>
            <a:r>
              <a:rPr lang="ko-KR" altLang="en-US" dirty="0"/>
              <a:t>옵션 창에서 ‘</a:t>
            </a:r>
            <a:r>
              <a:rPr lang="en-US" altLang="ko-KR" dirty="0"/>
              <a:t>Color’</a:t>
            </a:r>
            <a:r>
              <a:rPr lang="ko-KR" altLang="en-US" dirty="0"/>
              <a:t>를 선택 → </a:t>
            </a:r>
            <a:r>
              <a:rPr lang="en-US" altLang="ko-KR" dirty="0"/>
              <a:t>[Create]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D3373E-FC21-4109-0F88-3B8BEAC83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501008"/>
            <a:ext cx="3322450" cy="298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6740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9C33D-15DB-5F29-1CF1-D0ABD13F3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14E8D02-40BF-8AFC-543E-14C5C2831F7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8408AD-19A5-1825-CE3B-3B7ECCBBA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DB9B0A1A-B5F3-D661-3665-A9EA3166BE5E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16 </a:t>
            </a:r>
            <a:r>
              <a:rPr lang="ko-KR" altLang="en-US" b="1" dirty="0"/>
              <a:t>토큰 색상을 로컬 스타일로 내보내기 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BB8559-9EA7-515B-4548-8A2A61B4B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636912"/>
            <a:ext cx="6264696" cy="383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562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FB924-8DAE-A27B-4A21-087C94671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6AAF3A9-616D-C5EC-A96B-801DAD222D8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63E36FF-744B-201C-17F5-AE3121B75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D3A93FC0-38DC-4926-8E20-926900AF1635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17 </a:t>
            </a:r>
            <a:r>
              <a:rPr lang="ko-KR" altLang="en-US" b="1" dirty="0"/>
              <a:t>기존 스타일 해제하기</a:t>
            </a:r>
            <a:endParaRPr lang="en-US" altLang="ko-KR" b="1" dirty="0"/>
          </a:p>
          <a:p>
            <a:pPr lvl="2"/>
            <a:r>
              <a:rPr lang="ko-KR" altLang="en-US" dirty="0"/>
              <a:t>컬러 시스템에서 ‘</a:t>
            </a:r>
            <a:r>
              <a:rPr lang="en-US" altLang="ko-KR" dirty="0"/>
              <a:t>Primary’ </a:t>
            </a:r>
            <a:r>
              <a:rPr lang="ko-KR" altLang="en-US" dirty="0"/>
              <a:t>색상을 선택 → 색상 옵션 우측의 </a:t>
            </a:r>
            <a:r>
              <a:rPr lang="en-US" altLang="ko-KR" dirty="0"/>
              <a:t>[Detach style] </a:t>
            </a:r>
            <a:r>
              <a:rPr lang="ko-KR" altLang="en-US" dirty="0"/>
              <a:t>버튼</a:t>
            </a:r>
            <a:r>
              <a:rPr lang="en-US" altLang="ko-KR" dirty="0"/>
              <a:t>(    )</a:t>
            </a:r>
            <a:r>
              <a:rPr lang="ko-KR" altLang="en-US" dirty="0"/>
              <a:t>을 클릭 → ‘</a:t>
            </a:r>
            <a:r>
              <a:rPr lang="en-US" altLang="ko-KR" dirty="0"/>
              <a:t>#FFA800’ </a:t>
            </a:r>
            <a:r>
              <a:rPr lang="ko-KR" altLang="en-US" dirty="0"/>
              <a:t>값이 나타나도록 함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069AC8-06AC-ABFF-2398-4A4573BA2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392" y="2708920"/>
            <a:ext cx="232641" cy="2880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F1590AB-3494-AC88-9106-85C363A21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501008"/>
            <a:ext cx="6160574" cy="24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9114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A83DE-F9A6-AB15-F1C2-EE8EB1897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CD771A6-40A6-B1E6-882F-CDC3DBF5CD4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D99CCB4-704D-1C9F-E12E-04CC67622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A90C58BD-1E68-9501-F4AA-2EFBBDEDF052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18 </a:t>
            </a:r>
            <a:r>
              <a:rPr lang="en-US" altLang="ko-KR" b="1" dirty="0"/>
              <a:t>‘Primary’ </a:t>
            </a:r>
            <a:r>
              <a:rPr lang="ko-KR" altLang="en-US" b="1" dirty="0"/>
              <a:t>색상 등록하기</a:t>
            </a:r>
            <a:endParaRPr lang="en-US" altLang="ko-KR" b="1" dirty="0"/>
          </a:p>
          <a:p>
            <a:pPr lvl="2"/>
            <a:r>
              <a:rPr lang="en-US" altLang="ko-KR" dirty="0"/>
              <a:t>[Fill] </a:t>
            </a:r>
            <a:r>
              <a:rPr lang="ko-KR" altLang="en-US" dirty="0"/>
              <a:t>메뉴의 </a:t>
            </a:r>
            <a:r>
              <a:rPr lang="en-US" altLang="ko-KR" dirty="0"/>
              <a:t>[Style] </a:t>
            </a:r>
            <a:r>
              <a:rPr lang="ko-KR" altLang="en-US" dirty="0"/>
              <a:t>버튼</a:t>
            </a:r>
            <a:r>
              <a:rPr lang="en-US" altLang="ko-KR" dirty="0"/>
              <a:t>(    )</a:t>
            </a:r>
            <a:r>
              <a:rPr lang="ko-KR" altLang="en-US" dirty="0"/>
              <a:t>을 클릭 → </a:t>
            </a:r>
            <a:r>
              <a:rPr lang="en-US" altLang="ko-KR" dirty="0"/>
              <a:t>[Libraries] </a:t>
            </a:r>
            <a:r>
              <a:rPr lang="ko-KR" altLang="en-US" dirty="0"/>
              <a:t>옆의    를 클릭</a:t>
            </a:r>
            <a:endParaRPr lang="en-US" altLang="ko-KR" dirty="0"/>
          </a:p>
          <a:p>
            <a:pPr lvl="2"/>
            <a:r>
              <a:rPr lang="en-US" altLang="ko-KR" dirty="0"/>
              <a:t>[Style] </a:t>
            </a:r>
            <a:r>
              <a:rPr lang="ko-KR" altLang="en-US" dirty="0"/>
              <a:t>옵션 창에 이름을 ‘</a:t>
            </a:r>
            <a:r>
              <a:rPr lang="en-US" altLang="ko-KR" dirty="0"/>
              <a:t>Primary’</a:t>
            </a:r>
            <a:r>
              <a:rPr lang="ko-KR" altLang="en-US" dirty="0"/>
              <a:t>로 지정 → </a:t>
            </a:r>
            <a:r>
              <a:rPr lang="en-US" altLang="ko-KR" dirty="0"/>
              <a:t>[Create style]</a:t>
            </a:r>
            <a:r>
              <a:rPr lang="ko-KR" altLang="en-US" dirty="0"/>
              <a:t>을 클릭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B12007-7BBE-CAE5-2CBC-7B74D01BD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2713683"/>
            <a:ext cx="219106" cy="2381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ECBD53-4DED-6F4E-7944-5E1AB64C3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542837"/>
            <a:ext cx="5256584" cy="30087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38FBFBE-A270-B8D6-AEF4-518B49D00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152" y="2780928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3907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F0887-5FE7-4976-35B8-AB36BE45A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8F8CD78-DD06-9402-AEEE-37CC5C0CF69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2950AD-DAD9-6D50-9806-925A5EF95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37B818FC-FF05-9266-681F-F8CF59C1472D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19 </a:t>
            </a:r>
            <a:r>
              <a:rPr lang="en-US" altLang="ko-KR" b="1" dirty="0"/>
              <a:t>‘Secondary’ </a:t>
            </a:r>
            <a:r>
              <a:rPr lang="ko-KR" altLang="en-US" b="1" dirty="0"/>
              <a:t>색상 등록하기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F1B72C-1C10-7C8F-8DEE-B511AA18B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8920"/>
            <a:ext cx="6086705" cy="348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4540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64951-F4D5-80D1-A39D-23958B454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1FE70ED-32F8-3DCE-6C82-654B9E4DD67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4BC7B5-DC63-E52A-307B-139C73EF9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6BED93AE-FFC1-C8B5-9222-06CFAAD1C754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20 </a:t>
            </a:r>
            <a:r>
              <a:rPr lang="ko-KR" altLang="en-US" b="1" dirty="0"/>
              <a:t>‘</a:t>
            </a:r>
            <a:r>
              <a:rPr lang="en-US" altLang="ko-KR" b="1" dirty="0"/>
              <a:t>Background’ </a:t>
            </a:r>
            <a:r>
              <a:rPr lang="ko-KR" altLang="en-US" b="1" dirty="0"/>
              <a:t>색상 등록하기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#FFFFFF’ </a:t>
            </a:r>
            <a:r>
              <a:rPr lang="ko-KR" altLang="en-US" dirty="0"/>
              <a:t>색상을 선택하고 </a:t>
            </a:r>
            <a:r>
              <a:rPr lang="en-US" altLang="ko-KR" dirty="0"/>
              <a:t>[Name]</a:t>
            </a:r>
            <a:r>
              <a:rPr lang="ko-KR" altLang="en-US" dirty="0"/>
              <a:t>을 ‘</a:t>
            </a:r>
            <a:r>
              <a:rPr lang="en-US" altLang="ko-KR" dirty="0"/>
              <a:t>Background’</a:t>
            </a:r>
            <a:r>
              <a:rPr lang="ko-KR" altLang="en-US" dirty="0"/>
              <a:t>로 설정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5B701B8-B17A-CE72-93DE-3E0FDA8AF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7197150" cy="337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826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15426-C61C-DA08-4D24-F392557B6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A874A6F-8B10-138C-3CF4-ADE6C27BC93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83B398E-7286-51CE-1296-E5F66459D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24393722-1B13-A91C-F3A5-8CC8DBF09860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21 </a:t>
            </a:r>
            <a:r>
              <a:rPr lang="ko-KR" altLang="en-US" b="1" dirty="0"/>
              <a:t>토큰 설정하기</a:t>
            </a:r>
            <a:endParaRPr lang="en-US" altLang="ko-KR" b="1" dirty="0"/>
          </a:p>
          <a:p>
            <a:pPr lvl="2"/>
            <a:r>
              <a:rPr lang="ko-KR" altLang="en-US" dirty="0"/>
              <a:t>다시 토큰으로 돌아가 </a:t>
            </a:r>
            <a:r>
              <a:rPr lang="en-US" altLang="ko-KR" dirty="0"/>
              <a:t>[Light] </a:t>
            </a:r>
            <a:r>
              <a:rPr lang="ko-KR" altLang="en-US" dirty="0"/>
              <a:t>모드에서 ‘</a:t>
            </a:r>
            <a:r>
              <a:rPr lang="en-US" altLang="ko-KR" dirty="0"/>
              <a:t>Background’</a:t>
            </a:r>
            <a:r>
              <a:rPr lang="ko-KR" altLang="en-US" dirty="0"/>
              <a:t>를 </a:t>
            </a:r>
            <a:r>
              <a:rPr lang="en-US" altLang="ko-KR" dirty="0"/>
              <a:t>{White}</a:t>
            </a:r>
            <a:r>
              <a:rPr lang="ko-KR" altLang="en-US" dirty="0"/>
              <a:t>로 만듦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E64EC2-8805-BD9B-CD37-C436D0AA4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40968"/>
            <a:ext cx="6602728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61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12517</TotalTime>
  <Words>5512</Words>
  <Application>Microsoft Office PowerPoint</Application>
  <PresentationFormat>화면 슬라이드 쇼(4:3)</PresentationFormat>
  <Paragraphs>1091</Paragraphs>
  <Slides>159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159</vt:i4>
      </vt:variant>
    </vt:vector>
  </HeadingPairs>
  <TitlesOfParts>
    <vt:vector size="165" baseType="lpstr">
      <vt:lpstr>HY견고딕</vt:lpstr>
      <vt:lpstr>Noto Sans Symbols</vt:lpstr>
      <vt:lpstr>맑은 고딕</vt:lpstr>
      <vt:lpstr>Arial</vt:lpstr>
      <vt:lpstr>Wingdings</vt:lpstr>
      <vt:lpstr>Office 테마</vt:lpstr>
      <vt:lpstr>CHAPTER 07. 파운데이션 구성</vt:lpstr>
      <vt:lpstr>PowerPoint 프레젠테이션</vt:lpstr>
      <vt:lpstr>PowerPoint 프레젠테이션</vt:lpstr>
      <vt:lpstr>PowerPoint 프레젠테이션</vt:lpstr>
      <vt:lpstr>디자인 시스템 구조 설계</vt:lpstr>
      <vt:lpstr>디자인 시스템 구조 설계</vt:lpstr>
      <vt:lpstr>PowerPoint 프레젠테이션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PowerPoint 프레젠테이션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PowerPoint 프레젠테이션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PowerPoint 프레젠테이션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PowerPoint 프레젠테이션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PowerPoint 프레젠테이션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이영주</dc:creator>
  <cp:lastModifiedBy>eddie</cp:lastModifiedBy>
  <cp:revision>822</cp:revision>
  <dcterms:created xsi:type="dcterms:W3CDTF">2012-07-11T10:23:22Z</dcterms:created>
  <dcterms:modified xsi:type="dcterms:W3CDTF">2025-11-20T07:40:51Z</dcterms:modified>
</cp:coreProperties>
</file>